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9"/>
  </p:notesMasterIdLst>
  <p:sldIdLst>
    <p:sldId id="256" r:id="rId2"/>
    <p:sldId id="266" r:id="rId3"/>
    <p:sldId id="267" r:id="rId4"/>
    <p:sldId id="268" r:id="rId5"/>
    <p:sldId id="274" r:id="rId6"/>
    <p:sldId id="275" r:id="rId7"/>
    <p:sldId id="278" r:id="rId8"/>
    <p:sldId id="279" r:id="rId9"/>
    <p:sldId id="280" r:id="rId10"/>
    <p:sldId id="264" r:id="rId11"/>
    <p:sldId id="293" r:id="rId12"/>
    <p:sldId id="272" r:id="rId13"/>
    <p:sldId id="285" r:id="rId14"/>
    <p:sldId id="294" r:id="rId15"/>
    <p:sldId id="295" r:id="rId16"/>
    <p:sldId id="292" r:id="rId17"/>
    <p:sldId id="258" r:id="rId18"/>
  </p:sldIdLst>
  <p:sldSz cx="12192000" cy="6858000"/>
  <p:notesSz cx="12192000" cy="6858000"/>
  <p:embeddedFontLst>
    <p:embeddedFont>
      <p:font typeface="Calibri" panose="020F0502020204030204" pitchFamily="34" charset="0"/>
      <p:regular r:id="rId20"/>
      <p:bold r:id="rId21"/>
      <p:italic r:id="rId22"/>
      <p:boldItalic r:id="rId23"/>
    </p:embeddedFont>
    <p:embeddedFont>
      <p:font typeface="Quicksand" panose="020F0502020204030204" pitchFamily="34" charset="0"/>
      <p:regular r:id="rId24"/>
      <p:bold r:id="rId25"/>
      <p:italic r:id="rId26"/>
      <p:boldItalic r:id="rId27"/>
    </p:embeddedFont>
    <p:embeddedFont>
      <p:font typeface="Quicksand SemiBold" panose="020F0502020204030204" pitchFamily="34" charset="0"/>
      <p:regular r:id="rId28"/>
      <p:bold r:id="rId29"/>
      <p:italic r:id="rId30"/>
      <p:boldItalic r:id="rId3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61"/>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 Id="rId28" Type="http://schemas.openxmlformats.org/officeDocument/2006/relationships/font" Target="fonts/font9.fntdata"/><Relationship Id="rId29" Type="http://schemas.openxmlformats.org/officeDocument/2006/relationships/font" Target="fonts/font10.fntdata"/><Relationship Id="rId30" Type="http://schemas.openxmlformats.org/officeDocument/2006/relationships/font" Target="fonts/font11.fntdata"/><Relationship Id="rId31" Type="http://schemas.openxmlformats.org/officeDocument/2006/relationships/font" Target="fonts/font12.fntdata"/><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diagrams/_rels/data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_rels/drawing12.xml.rels><?xml version='1.0' encoding='UTF-8' standalone='yes'?>
<Relationships xmlns="http://schemas.openxmlformats.org/package/2006/relationships"><Relationship Id="rId1" Type="http://schemas.openxmlformats.org/officeDocument/2006/relationships/hyperlink" Target="https://forrt.org/nexu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5DB374FE-13A8-5E48-9BE8-94210375C4EB}">
      <dgm:prSet/>
      <dgm:spPr/>
      <dgm:t>
        <a:bodyPr/>
        <a:lstStyle/>
        <a:p>
          <a:r>
            <a:rPr lang="en-GB" b="0">
              <a:solidFill>
                <a:schemeClr val="tx1"/>
              </a:solidFill>
            </a:rPr>
            <a:t>Collect </a:t>
          </a:r>
          <a:r>
            <a:rPr lang="en-GB" b="0" dirty="0">
              <a:solidFill>
                <a:schemeClr val="tx1"/>
              </a:solidFill>
            </a:rPr>
            <a:t>existing learning materials</a:t>
          </a:r>
        </a:p>
      </dgm:t>
    </dgm:pt>
    <dgm:pt modelId="{6BF41A35-CC66-1443-9A88-AFC7C343D5C5}" type="parTrans" cxnId="{5457922C-CEB9-7D44-8DA7-6A45F1D26B27}">
      <dgm:prSet/>
      <dgm:spPr/>
      <dgm:t>
        <a:bodyPr/>
        <a:lstStyle/>
        <a:p>
          <a:endParaRPr lang="en-GB">
            <a:solidFill>
              <a:schemeClr val="tx1"/>
            </a:solidFill>
          </a:endParaRPr>
        </a:p>
      </dgm:t>
    </dgm:pt>
    <dgm:pt modelId="{3644ED5D-06E7-7F43-B4DB-717C5E077BBD}" type="sibTrans" cxnId="{5457922C-CEB9-7D44-8DA7-6A45F1D26B27}">
      <dgm:prSet/>
      <dgm:spPr/>
      <dgm:t>
        <a:bodyPr/>
        <a:lstStyle/>
        <a:p>
          <a:endParaRPr lang="en-GB">
            <a:solidFill>
              <a:schemeClr val="tx1"/>
            </a:solidFill>
          </a:endParaRPr>
        </a:p>
      </dgm:t>
    </dgm:pt>
    <dgm:pt modelId="{9F01ECEA-E03D-D14A-B9C7-E10B75EED40F}">
      <dgm:prSet/>
      <dgm:spPr/>
      <dgm:t>
        <a:bodyPr/>
        <a:lstStyle/>
        <a:p>
          <a:r>
            <a:rPr lang="en-GB" b="0" dirty="0">
              <a:solidFill>
                <a:schemeClr val="tx1"/>
              </a:solidFill>
            </a:rPr>
            <a:t>Compare learning materials repositories</a:t>
          </a:r>
        </a:p>
      </dgm:t>
    </dgm:pt>
    <dgm:pt modelId="{A67FF704-9902-4848-94F2-C463E451E3BD}" type="parTrans" cxnId="{6D6C4687-767C-D348-919A-9744196FB56D}">
      <dgm:prSet/>
      <dgm:spPr/>
      <dgm:t>
        <a:bodyPr/>
        <a:lstStyle/>
        <a:p>
          <a:endParaRPr lang="en-GB">
            <a:solidFill>
              <a:schemeClr val="tx1"/>
            </a:solidFill>
          </a:endParaRPr>
        </a:p>
      </dgm:t>
    </dgm:pt>
    <dgm:pt modelId="{BE271422-D61A-5144-8DCC-DF772BF7ED97}" type="sibTrans" cxnId="{6D6C4687-767C-D348-919A-9744196FB56D}">
      <dgm:prSet/>
      <dgm:spPr/>
      <dgm:t>
        <a:bodyPr/>
        <a:lstStyle/>
        <a:p>
          <a:endParaRPr lang="en-GB">
            <a:solidFill>
              <a:schemeClr val="tx1"/>
            </a:solidFill>
          </a:endParaRPr>
        </a:p>
      </dgm:t>
    </dgm:pt>
    <dgm:pt modelId="{4F3ED769-0D80-BA49-8E19-21019D8D1AB2}">
      <dgm:prSet/>
      <dgm:spPr/>
      <dgm:t>
        <a:bodyPr/>
        <a:lstStyle/>
        <a:p>
          <a:r>
            <a:rPr lang="en-GB" b="0" dirty="0">
              <a:solidFill>
                <a:schemeClr val="tx1"/>
              </a:solidFill>
            </a:rPr>
            <a:t>Discover learning materials catalogues</a:t>
          </a:r>
        </a:p>
      </dgm:t>
    </dgm:pt>
    <dgm:pt modelId="{C0365E97-816F-EC46-AA49-568C6D74F34C}" type="parTrans" cxnId="{115CD2ED-652A-3B4C-BA77-145804E30DA7}">
      <dgm:prSet/>
      <dgm:spPr/>
      <dgm:t>
        <a:bodyPr/>
        <a:lstStyle/>
        <a:p>
          <a:endParaRPr lang="en-GB">
            <a:solidFill>
              <a:schemeClr val="tx1"/>
            </a:solidFill>
          </a:endParaRPr>
        </a:p>
      </dgm:t>
    </dgm:pt>
    <dgm:pt modelId="{B6A1E28C-6DEF-D84F-875D-2A3AC10D1D4E}" type="sibTrans" cxnId="{115CD2ED-652A-3B4C-BA77-145804E30DA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3"/>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3"/>
      <dgm:spPr/>
    </dgm:pt>
    <dgm:pt modelId="{8430721C-021F-404F-B65E-1E6013182AE8}" type="pres">
      <dgm:prSet presAssocID="{BECEB8E5-7934-A84B-929D-2381D2E3477B}" presName="dstNode" presStyleLbl="node1" presStyleIdx="0" presStyleCnt="3"/>
      <dgm:spPr/>
    </dgm:pt>
    <dgm:pt modelId="{51E2961C-6C9F-034E-A666-FF93B71923D8}" type="pres">
      <dgm:prSet presAssocID="{5DB374FE-13A8-5E48-9BE8-94210375C4EB}" presName="text_1" presStyleLbl="node1" presStyleIdx="0" presStyleCnt="3">
        <dgm:presLayoutVars>
          <dgm:bulletEnabled val="1"/>
        </dgm:presLayoutVars>
      </dgm:prSet>
      <dgm:spPr/>
    </dgm:pt>
    <dgm:pt modelId="{B449435E-66FC-F241-9E23-E085793E1E7E}" type="pres">
      <dgm:prSet presAssocID="{5DB374FE-13A8-5E48-9BE8-94210375C4EB}" presName="accent_1" presStyleCnt="0"/>
      <dgm:spPr/>
    </dgm:pt>
    <dgm:pt modelId="{D91EE24F-6372-3642-A270-2C4D82D24A3B}" type="pres">
      <dgm:prSet presAssocID="{5DB374FE-13A8-5E48-9BE8-94210375C4EB}" presName="accentRepeatNode" presStyleLbl="solidFgAcc1" presStyleIdx="0" presStyleCnt="3"/>
      <dgm:spPr/>
    </dgm:pt>
    <dgm:pt modelId="{37A7E1BD-7C79-EA4B-BE2A-5580E8FA44B2}" type="pres">
      <dgm:prSet presAssocID="{9F01ECEA-E03D-D14A-B9C7-E10B75EED40F}" presName="text_2" presStyleLbl="node1" presStyleIdx="1" presStyleCnt="3">
        <dgm:presLayoutVars>
          <dgm:bulletEnabled val="1"/>
        </dgm:presLayoutVars>
      </dgm:prSet>
      <dgm:spPr/>
    </dgm:pt>
    <dgm:pt modelId="{EF32CAA6-B7AA-C44A-A3FD-8206001478A5}" type="pres">
      <dgm:prSet presAssocID="{9F01ECEA-E03D-D14A-B9C7-E10B75EED40F}" presName="accent_2" presStyleCnt="0"/>
      <dgm:spPr/>
    </dgm:pt>
    <dgm:pt modelId="{92FE284A-1058-414F-AD59-EEF1A9C46E2F}" type="pres">
      <dgm:prSet presAssocID="{9F01ECEA-E03D-D14A-B9C7-E10B75EED40F}" presName="accentRepeatNode" presStyleLbl="solidFgAcc1" presStyleIdx="1" presStyleCnt="3"/>
      <dgm:spPr/>
    </dgm:pt>
    <dgm:pt modelId="{B43CCB4B-C342-714C-939C-ABDE6D9E4485}" type="pres">
      <dgm:prSet presAssocID="{4F3ED769-0D80-BA49-8E19-21019D8D1AB2}" presName="text_3" presStyleLbl="node1" presStyleIdx="2" presStyleCnt="3">
        <dgm:presLayoutVars>
          <dgm:bulletEnabled val="1"/>
        </dgm:presLayoutVars>
      </dgm:prSet>
      <dgm:spPr/>
    </dgm:pt>
    <dgm:pt modelId="{D589C2B3-EBE0-2B4A-95C1-895D62E50997}" type="pres">
      <dgm:prSet presAssocID="{4F3ED769-0D80-BA49-8E19-21019D8D1AB2}" presName="accent_3" presStyleCnt="0"/>
      <dgm:spPr/>
    </dgm:pt>
    <dgm:pt modelId="{446C4EAC-68D7-7E40-A1DC-85D721245E2D}" type="pres">
      <dgm:prSet presAssocID="{4F3ED769-0D80-BA49-8E19-21019D8D1AB2}" presName="accentRepeatNode" presStyleLbl="solidFgAcc1" presStyleIdx="2" presStyleCnt="3"/>
      <dgm:spPr/>
    </dgm:pt>
  </dgm:ptLst>
  <dgm:cxnLst>
    <dgm:cxn modelId="{BB0BD60D-C337-744F-813C-1DADB27F8AB6}" type="presOf" srcId="{9F01ECEA-E03D-D14A-B9C7-E10B75EED40F}" destId="{37A7E1BD-7C79-EA4B-BE2A-5580E8FA44B2}" srcOrd="0" destOrd="0" presId="urn:microsoft.com/office/officeart/2008/layout/VerticalCurvedList"/>
    <dgm:cxn modelId="{5457922C-CEB9-7D44-8DA7-6A45F1D26B27}" srcId="{BECEB8E5-7934-A84B-929D-2381D2E3477B}" destId="{5DB374FE-13A8-5E48-9BE8-94210375C4EB}" srcOrd="0" destOrd="0" parTransId="{6BF41A35-CC66-1443-9A88-AFC7C343D5C5}" sibTransId="{3644ED5D-06E7-7F43-B4DB-717C5E077BBD}"/>
    <dgm:cxn modelId="{50277A2D-D8B3-B04E-8B4C-9A461DBBD064}" type="presOf" srcId="{BECEB8E5-7934-A84B-929D-2381D2E3477B}" destId="{AB79663E-E65C-2E48-A36C-5B1810B98766}" srcOrd="0" destOrd="0" presId="urn:microsoft.com/office/officeart/2008/layout/VerticalCurvedList"/>
    <dgm:cxn modelId="{7E57E368-EDD0-9E49-A1A8-742806EA7F12}" type="presOf" srcId="{4F3ED769-0D80-BA49-8E19-21019D8D1AB2}" destId="{B43CCB4B-C342-714C-939C-ABDE6D9E4485}" srcOrd="0" destOrd="0" presId="urn:microsoft.com/office/officeart/2008/layout/VerticalCurvedList"/>
    <dgm:cxn modelId="{6D6C4687-767C-D348-919A-9744196FB56D}" srcId="{BECEB8E5-7934-A84B-929D-2381D2E3477B}" destId="{9F01ECEA-E03D-D14A-B9C7-E10B75EED40F}" srcOrd="1" destOrd="0" parTransId="{A67FF704-9902-4848-94F2-C463E451E3BD}" sibTransId="{BE271422-D61A-5144-8DCC-DF772BF7ED97}"/>
    <dgm:cxn modelId="{2B49529F-DB6C-2344-BF6B-1E1D35721BB5}" type="presOf" srcId="{3644ED5D-06E7-7F43-B4DB-717C5E077BBD}" destId="{9002D5DD-9C2C-7940-91CB-FA49256D6C72}" srcOrd="0" destOrd="0" presId="urn:microsoft.com/office/officeart/2008/layout/VerticalCurvedList"/>
    <dgm:cxn modelId="{464AAAD6-4FCD-624D-A2D4-95047BF6B2CE}" type="presOf" srcId="{5DB374FE-13A8-5E48-9BE8-94210375C4EB}" destId="{51E2961C-6C9F-034E-A666-FF93B71923D8}" srcOrd="0" destOrd="0" presId="urn:microsoft.com/office/officeart/2008/layout/VerticalCurvedList"/>
    <dgm:cxn modelId="{115CD2ED-652A-3B4C-BA77-145804E30DA7}" srcId="{BECEB8E5-7934-A84B-929D-2381D2E3477B}" destId="{4F3ED769-0D80-BA49-8E19-21019D8D1AB2}" srcOrd="2" destOrd="0" parTransId="{C0365E97-816F-EC46-AA49-568C6D74F34C}" sibTransId="{B6A1E28C-6DEF-D84F-875D-2A3AC10D1D4E}"/>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05A1E36-9E98-E24C-8E60-7319864A0137}" type="presParOf" srcId="{F13EA33D-18CE-6346-8404-701E600A7D73}" destId="{51E2961C-6C9F-034E-A666-FF93B71923D8}" srcOrd="1" destOrd="0" presId="urn:microsoft.com/office/officeart/2008/layout/VerticalCurvedList"/>
    <dgm:cxn modelId="{E78D8C95-DCB8-5842-A285-677CE51A088E}" type="presParOf" srcId="{F13EA33D-18CE-6346-8404-701E600A7D73}" destId="{B449435E-66FC-F241-9E23-E085793E1E7E}" srcOrd="2" destOrd="0" presId="urn:microsoft.com/office/officeart/2008/layout/VerticalCurvedList"/>
    <dgm:cxn modelId="{B0FEC9D2-D1CA-2344-99C7-EE5D5C0EA2C3}" type="presParOf" srcId="{B449435E-66FC-F241-9E23-E085793E1E7E}" destId="{D91EE24F-6372-3642-A270-2C4D82D24A3B}" srcOrd="0" destOrd="0" presId="urn:microsoft.com/office/officeart/2008/layout/VerticalCurvedList"/>
    <dgm:cxn modelId="{CE0A36B8-DD91-5248-8338-509B9D8E9EFC}" type="presParOf" srcId="{F13EA33D-18CE-6346-8404-701E600A7D73}" destId="{37A7E1BD-7C79-EA4B-BE2A-5580E8FA44B2}" srcOrd="3" destOrd="0" presId="urn:microsoft.com/office/officeart/2008/layout/VerticalCurvedList"/>
    <dgm:cxn modelId="{8CFBAFC2-FF0A-2B42-AEC8-F08382F0BD47}" type="presParOf" srcId="{F13EA33D-18CE-6346-8404-701E600A7D73}" destId="{EF32CAA6-B7AA-C44A-A3FD-8206001478A5}" srcOrd="4" destOrd="0" presId="urn:microsoft.com/office/officeart/2008/layout/VerticalCurvedList"/>
    <dgm:cxn modelId="{4FF2F56C-D89E-B248-B0B0-53C7F7A88F1B}" type="presParOf" srcId="{EF32CAA6-B7AA-C44A-A3FD-8206001478A5}" destId="{92FE284A-1058-414F-AD59-EEF1A9C46E2F}" srcOrd="0" destOrd="0" presId="urn:microsoft.com/office/officeart/2008/layout/VerticalCurvedList"/>
    <dgm:cxn modelId="{CCA052CB-A63D-DF4E-A73B-3D30345963EE}" type="presParOf" srcId="{F13EA33D-18CE-6346-8404-701E600A7D73}" destId="{B43CCB4B-C342-714C-939C-ABDE6D9E4485}" srcOrd="5" destOrd="0" presId="urn:microsoft.com/office/officeart/2008/layout/VerticalCurvedList"/>
    <dgm:cxn modelId="{42F8D158-B3E5-3F40-B58B-A2B468AB251D}" type="presParOf" srcId="{F13EA33D-18CE-6346-8404-701E600A7D73}" destId="{D589C2B3-EBE0-2B4A-95C1-895D62E50997}" srcOrd="6" destOrd="0" presId="urn:microsoft.com/office/officeart/2008/layout/VerticalCurvedList"/>
    <dgm:cxn modelId="{C3B3558C-7AF1-754A-988B-1674D24221C2}" type="presParOf" srcId="{D589C2B3-EBE0-2B4A-95C1-895D62E50997}" destId="{446C4EAC-68D7-7E40-A1DC-85D721245E2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a:t>
          </a:r>
          <a:r>
            <a:rPr lang="en-GB" b="0" u="sng" dirty="0">
              <a:solidFill>
                <a:schemeClr val="tx1"/>
              </a:solidFill>
            </a:rPr>
            <a:t>https://</a:t>
          </a:r>
          <a:r>
            <a:rPr lang="en-GB" b="0" u="sng" dirty="0" err="1">
              <a:solidFill>
                <a:schemeClr val="tx1"/>
              </a:solidFill>
            </a:rPr>
            <a:t>osf.io</a:t>
          </a:r>
          <a:r>
            <a:rPr lang="en-GB" b="0" u="sng" dirty="0">
              <a:solidFill>
                <a:schemeClr val="tx1"/>
              </a:solidFill>
            </a:rPr>
            <a:t>/search/</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760C5DF-0D82-734E-826F-72D10C1A1660}">
      <dgm:prSet/>
      <dgm:spPr/>
      <dgm:t>
        <a:bodyPr/>
        <a:lstStyle/>
        <a:p>
          <a:pPr algn="ctr"/>
          <a:r>
            <a:rPr lang="en-GB" b="0" dirty="0">
              <a:solidFill>
                <a:schemeClr val="tx1"/>
              </a:solidFill>
            </a:rPr>
            <a:t>filter not as sophisticated</a:t>
          </a:r>
          <a:endParaRPr lang="en-MK" dirty="0">
            <a:solidFill>
              <a:schemeClr val="tx1"/>
            </a:solidFill>
          </a:endParaRPr>
        </a:p>
      </dgm:t>
    </dgm:pt>
    <dgm:pt modelId="{5D7BBDBD-A3DA-C343-BB41-87C177129639}" type="parTrans" cxnId="{58FA7632-D9A6-F748-BA05-9A277402F49A}">
      <dgm:prSet/>
      <dgm:spPr/>
      <dgm:t>
        <a:bodyPr/>
        <a:lstStyle/>
        <a:p>
          <a:endParaRPr lang="en-GB">
            <a:solidFill>
              <a:schemeClr val="tx1"/>
            </a:solidFill>
          </a:endParaRPr>
        </a:p>
      </dgm:t>
    </dgm:pt>
    <dgm:pt modelId="{002ADD99-857D-134C-BB4B-A76A01B39C39}" type="sibTrans" cxnId="{58FA7632-D9A6-F748-BA05-9A277402F49A}">
      <dgm:prSet/>
      <dgm:spPr/>
      <dgm:t>
        <a:bodyPr/>
        <a:lstStyle/>
        <a:p>
          <a:endParaRPr lang="en-GB">
            <a:solidFill>
              <a:schemeClr val="tx1"/>
            </a:solidFill>
          </a:endParaRPr>
        </a:p>
      </dgm:t>
    </dgm:pt>
    <dgm:pt modelId="{014C1BD5-1088-3346-9C23-C78171311FF8}">
      <dgm:prSet/>
      <dgm:spPr/>
      <dgm:t>
        <a:bodyPr/>
        <a:lstStyle/>
        <a:p>
          <a:pPr algn="ctr"/>
          <a:r>
            <a:rPr lang="en-GB" b="0" dirty="0">
              <a:solidFill>
                <a:schemeClr val="tx1"/>
              </a:solidFill>
            </a:rPr>
            <a:t>add keywords "training" or "course"</a:t>
          </a:r>
          <a:endParaRPr lang="en-MK" dirty="0">
            <a:solidFill>
              <a:schemeClr val="tx1"/>
            </a:solidFill>
          </a:endParaRPr>
        </a:p>
      </dgm:t>
    </dgm:pt>
    <dgm:pt modelId="{1CF2A8A5-7E35-5C45-8B71-F8005C47452D}" type="parTrans" cxnId="{9FFECFCA-3E35-4C42-B879-06EDAE3A86EB}">
      <dgm:prSet/>
      <dgm:spPr/>
      <dgm:t>
        <a:bodyPr/>
        <a:lstStyle/>
        <a:p>
          <a:endParaRPr lang="en-GB">
            <a:solidFill>
              <a:schemeClr val="tx1"/>
            </a:solidFill>
          </a:endParaRPr>
        </a:p>
      </dgm:t>
    </dgm:pt>
    <dgm:pt modelId="{2AD0BEA7-20A5-F64B-BCA2-16AEF8A8F993}" type="sibTrans" cxnId="{9FFECFCA-3E35-4C42-B879-06EDAE3A86EB}">
      <dgm:prSet/>
      <dgm:spPr/>
      <dgm:t>
        <a:bodyPr/>
        <a:lstStyle/>
        <a:p>
          <a:endParaRPr lang="en-GB">
            <a:solidFill>
              <a:schemeClr val="tx1"/>
            </a:solidFill>
          </a:endParaRPr>
        </a:p>
      </dgm:t>
    </dgm:pt>
    <dgm:pt modelId="{7CC49F6B-62B4-B742-98D4-EE297BC008E4}">
      <dgm:prSet/>
      <dgm:spPr/>
      <dgm:t>
        <a:bodyPr/>
        <a:lstStyle/>
        <a:p>
          <a:pPr algn="ctr"/>
          <a:r>
            <a:rPr lang="en-GB" b="0" dirty="0">
              <a:solidFill>
                <a:schemeClr val="tx1"/>
              </a:solidFill>
            </a:rPr>
            <a:t>Look around and try to find something useful.</a:t>
          </a:r>
          <a:endParaRPr lang="en-MK" dirty="0">
            <a:solidFill>
              <a:schemeClr val="tx1"/>
            </a:solidFill>
          </a:endParaRPr>
        </a:p>
      </dgm:t>
    </dgm:pt>
    <dgm:pt modelId="{A2E75F80-DA41-E14A-B26B-0ECF8EBFF3A7}" type="parTrans" cxnId="{D80B41A7-89F5-8B4E-83CD-5A4E652D7708}">
      <dgm:prSet/>
      <dgm:spPr/>
      <dgm:t>
        <a:bodyPr/>
        <a:lstStyle/>
        <a:p>
          <a:endParaRPr lang="en-GB">
            <a:solidFill>
              <a:schemeClr val="tx1"/>
            </a:solidFill>
          </a:endParaRPr>
        </a:p>
      </dgm:t>
    </dgm:pt>
    <dgm:pt modelId="{347894D6-48C4-0A4D-BD23-3C690BF06008}" type="sibTrans" cxnId="{D80B41A7-89F5-8B4E-83CD-5A4E652D7708}">
      <dgm:prSet/>
      <dgm:spPr/>
      <dgm:t>
        <a:bodyPr/>
        <a:lstStyle/>
        <a:p>
          <a:endParaRPr lang="en-GB">
            <a:solidFill>
              <a:schemeClr val="tx1"/>
            </a:solidFill>
          </a:endParaRPr>
        </a:p>
      </dgm:t>
    </dgm:pt>
    <dgm:pt modelId="{6716333E-7B43-1645-99B7-6247016AE30C}">
      <dgm:prSet/>
      <dgm:spPr/>
      <dgm:t>
        <a:bodyPr/>
        <a:lstStyle/>
        <a:p>
          <a:pPr algn="ctr"/>
          <a:r>
            <a:rPr lang="en-GB" b="0" dirty="0">
              <a:solidFill>
                <a:schemeClr val="tx1"/>
              </a:solidFill>
            </a:rPr>
            <a:t>What information you would like to see to help you with your search</a:t>
          </a:r>
          <a:endParaRPr lang="en-MK" dirty="0">
            <a:solidFill>
              <a:schemeClr val="tx1"/>
            </a:solidFill>
          </a:endParaRPr>
        </a:p>
      </dgm:t>
    </dgm:pt>
    <dgm:pt modelId="{457B802F-4CBA-B944-9B2A-C87303220E83}" type="parTrans" cxnId="{2D012C94-4B2A-AA4F-9B45-73D81BDE363A}">
      <dgm:prSet/>
      <dgm:spPr/>
      <dgm:t>
        <a:bodyPr/>
        <a:lstStyle/>
        <a:p>
          <a:endParaRPr lang="en-GB">
            <a:solidFill>
              <a:schemeClr val="tx1"/>
            </a:solidFill>
          </a:endParaRPr>
        </a:p>
      </dgm:t>
    </dgm:pt>
    <dgm:pt modelId="{364249DB-3236-9A4E-8873-7145B5B48015}" type="sibTrans" cxnId="{2D012C94-4B2A-AA4F-9B45-73D81BDE363A}">
      <dgm:prSet/>
      <dgm:spPr/>
      <dgm:t>
        <a:bodyPr/>
        <a:lstStyle/>
        <a:p>
          <a:endParaRPr lang="en-GB">
            <a:solidFill>
              <a:schemeClr val="tx1"/>
            </a:solidFill>
          </a:endParaRPr>
        </a:p>
      </dgm:t>
    </dgm:pt>
    <dgm:pt modelId="{1DE8AB74-3959-374B-BE4E-1A1D71B734C3}">
      <dgm:prSet/>
      <dgm:spPr/>
      <dgm:t>
        <a:bodyPr/>
        <a:lstStyle/>
        <a:p>
          <a:pPr algn="ctr"/>
          <a:r>
            <a:rPr lang="en-GB" b="0" dirty="0">
              <a:solidFill>
                <a:schemeClr val="tx1"/>
              </a:solidFill>
            </a:rPr>
            <a:t>Some resources are available only to registered users</a:t>
          </a:r>
        </a:p>
      </dgm:t>
    </dgm:pt>
    <dgm:pt modelId="{2914EF5D-CD07-B04B-B77C-233750C61706}" type="parTrans" cxnId="{44F9C490-C2DB-BA48-B2B3-DBB975EB63AA}">
      <dgm:prSet/>
      <dgm:spPr/>
      <dgm:t>
        <a:bodyPr/>
        <a:lstStyle/>
        <a:p>
          <a:endParaRPr lang="en-GB">
            <a:solidFill>
              <a:schemeClr val="tx1"/>
            </a:solidFill>
          </a:endParaRPr>
        </a:p>
      </dgm:t>
    </dgm:pt>
    <dgm:pt modelId="{BAFB2F37-C0E7-8340-9F4A-791A3558FCB0}" type="sibTrans" cxnId="{44F9C490-C2DB-BA48-B2B3-DBB975EB63A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69E6E4D0-AD6F-2B4E-AA7D-B3409D36DA0E}" type="pres">
      <dgm:prSet presAssocID="{87DB7EF9-B884-EC49-A726-80171658A1C4}" presName="sibTrans" presStyleCnt="0"/>
      <dgm:spPr/>
    </dgm:pt>
    <dgm:pt modelId="{F81FECC8-52CF-1347-86C1-22DF1C0FE370}" type="pres">
      <dgm:prSet presAssocID="{7CC49F6B-62B4-B742-98D4-EE297BC008E4}" presName="node" presStyleLbl="node1" presStyleIdx="1" presStyleCnt="2">
        <dgm:presLayoutVars>
          <dgm:bulletEnabled val="1"/>
        </dgm:presLayoutVars>
      </dgm:prSet>
      <dgm:spPr/>
    </dgm:pt>
  </dgm:ptLst>
  <dgm:cxnLst>
    <dgm:cxn modelId="{58FA7632-D9A6-F748-BA05-9A277402F49A}" srcId="{E7CEDF8B-EC81-784F-A4F5-4C39F4CEDF3C}" destId="{B760C5DF-0D82-734E-826F-72D10C1A1660}" srcOrd="0" destOrd="0" parTransId="{5D7BBDBD-A3DA-C343-BB41-87C177129639}" sibTransId="{002ADD99-857D-134C-BB4B-A76A01B39C39}"/>
    <dgm:cxn modelId="{91B42361-D5A9-BD42-933B-2690A932BE8A}" type="presOf" srcId="{E7CEDF8B-EC81-784F-A4F5-4C39F4CEDF3C}" destId="{48FC9931-A37F-BE4A-9E5E-518164571207}" srcOrd="0" destOrd="0" presId="urn:microsoft.com/office/officeart/2005/8/layout/default"/>
    <dgm:cxn modelId="{F7170C63-86B9-9E40-827E-4EBF276C4EEB}" type="presOf" srcId="{7CC49F6B-62B4-B742-98D4-EE297BC008E4}" destId="{F81FECC8-52CF-1347-86C1-22DF1C0FE37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4F9C490-C2DB-BA48-B2B3-DBB975EB63AA}" srcId="{7CC49F6B-62B4-B742-98D4-EE297BC008E4}" destId="{1DE8AB74-3959-374B-BE4E-1A1D71B734C3}" srcOrd="1" destOrd="0" parTransId="{2914EF5D-CD07-B04B-B77C-233750C61706}" sibTransId="{BAFB2F37-C0E7-8340-9F4A-791A3558FCB0}"/>
    <dgm:cxn modelId="{3E0CB792-AA44-0447-8962-DDD6CA85EA6C}" type="presOf" srcId="{1DE8AB74-3959-374B-BE4E-1A1D71B734C3}" destId="{F81FECC8-52CF-1347-86C1-22DF1C0FE370}" srcOrd="0" destOrd="2" presId="urn:microsoft.com/office/officeart/2005/8/layout/default"/>
    <dgm:cxn modelId="{2D012C94-4B2A-AA4F-9B45-73D81BDE363A}" srcId="{7CC49F6B-62B4-B742-98D4-EE297BC008E4}" destId="{6716333E-7B43-1645-99B7-6247016AE30C}" srcOrd="0" destOrd="0" parTransId="{457B802F-4CBA-B944-9B2A-C87303220E83}" sibTransId="{364249DB-3236-9A4E-8873-7145B5B48015}"/>
    <dgm:cxn modelId="{5AB4269A-D96D-874A-99C3-2611904BA3B4}" type="presOf" srcId="{014C1BD5-1088-3346-9C23-C78171311FF8}" destId="{48FC9931-A37F-BE4A-9E5E-518164571207}" srcOrd="0" destOrd="2" presId="urn:microsoft.com/office/officeart/2005/8/layout/default"/>
    <dgm:cxn modelId="{B93A8A9F-D8EE-EF45-861C-C57B154443E4}" type="presOf" srcId="{6716333E-7B43-1645-99B7-6247016AE30C}" destId="{F81FECC8-52CF-1347-86C1-22DF1C0FE370}" srcOrd="0" destOrd="1" presId="urn:microsoft.com/office/officeart/2005/8/layout/default"/>
    <dgm:cxn modelId="{D80B41A7-89F5-8B4E-83CD-5A4E652D7708}" srcId="{0F684286-D9B5-914E-9C2A-CC59F1488368}" destId="{7CC49F6B-62B4-B742-98D4-EE297BC008E4}" srcOrd="1" destOrd="0" parTransId="{A2E75F80-DA41-E14A-B26B-0ECF8EBFF3A7}" sibTransId="{347894D6-48C4-0A4D-BD23-3C690BF06008}"/>
    <dgm:cxn modelId="{9FFECFCA-3E35-4C42-B879-06EDAE3A86EB}" srcId="{E7CEDF8B-EC81-784F-A4F5-4C39F4CEDF3C}" destId="{014C1BD5-1088-3346-9C23-C78171311FF8}" srcOrd="1" destOrd="0" parTransId="{1CF2A8A5-7E35-5C45-8B71-F8005C47452D}" sibTransId="{2AD0BEA7-20A5-F64B-BCA2-16AEF8A8F993}"/>
    <dgm:cxn modelId="{981397D8-409C-9243-BE81-CCE3F1B7D263}" type="presOf" srcId="{B760C5DF-0D82-734E-826F-72D10C1A166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1ADC93E3-BC75-A14B-841F-D7854E923591}" type="presParOf" srcId="{1E1D3CC6-75D6-3545-91EF-976131F655B1}" destId="{69E6E4D0-AD6F-2B4E-AA7D-B3409D36DA0E}" srcOrd="1" destOrd="0" presId="urn:microsoft.com/office/officeart/2005/8/layout/default"/>
    <dgm:cxn modelId="{CFC293EA-2AB4-5941-B778-0BCD74363DC8}" type="presParOf" srcId="{1E1D3CC6-75D6-3545-91EF-976131F655B1}" destId="{F81FECC8-52CF-1347-86C1-22DF1C0FE37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Search for "open science" in</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Many results overlap across the different repos</a:t>
          </a: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61E3180E-0E04-344A-8367-7ED478950906}">
      <dgm:prSet/>
      <dgm:spPr/>
      <dgm:t>
        <a:bodyPr/>
        <a:lstStyle/>
        <a:p>
          <a:r>
            <a:rPr lang="en-GB" b="0" dirty="0">
              <a:solidFill>
                <a:schemeClr val="tx1"/>
              </a:solidFill>
            </a:rPr>
            <a:t>can you find something more specific such as a lesson plan, syllabus, or assignment?</a:t>
          </a:r>
        </a:p>
      </dgm:t>
    </dgm:pt>
    <dgm:pt modelId="{A720A52E-F11E-634C-BB50-6340A2BF7CAD}" type="parTrans" cxnId="{9401F238-136E-0146-8B8A-278336A402C1}">
      <dgm:prSet/>
      <dgm:spPr/>
      <dgm:t>
        <a:bodyPr/>
        <a:lstStyle/>
        <a:p>
          <a:endParaRPr lang="en-GB">
            <a:solidFill>
              <a:schemeClr val="tx1"/>
            </a:solidFill>
          </a:endParaRPr>
        </a:p>
      </dgm:t>
    </dgm:pt>
    <dgm:pt modelId="{756DE2DA-E9C4-324F-9F6D-42FB051DD8D4}" type="sibTrans" cxnId="{9401F238-136E-0146-8B8A-278336A402C1}">
      <dgm:prSet/>
      <dgm:spPr/>
      <dgm:t>
        <a:bodyPr/>
        <a:lstStyle/>
        <a:p>
          <a:endParaRPr lang="en-GB">
            <a:solidFill>
              <a:schemeClr val="tx1"/>
            </a:solidFill>
          </a:endParaRPr>
        </a:p>
      </dgm:t>
    </dgm:pt>
    <dgm:pt modelId="{9D0D7032-BEDC-7A41-8968-881BD52B88B1}">
      <dgm:prSet/>
      <dgm:spPr/>
      <dgm:t>
        <a:bodyPr/>
        <a:lstStyle/>
        <a:p>
          <a:r>
            <a:rPr lang="en-GB" b="0" dirty="0">
              <a:solidFill>
                <a:schemeClr val="tx1"/>
              </a:solidFill>
            </a:rPr>
            <a:t>are you able to find a multimedia oriented materials such as a video, podcast, or similar?</a:t>
          </a:r>
        </a:p>
      </dgm:t>
    </dgm:pt>
    <dgm:pt modelId="{C178A7FE-A2BD-604A-B7A1-C4CC07BB5D98}" type="parTrans" cxnId="{30AEB808-ED1C-7047-A914-0A89B98AAE70}">
      <dgm:prSet/>
      <dgm:spPr/>
      <dgm:t>
        <a:bodyPr/>
        <a:lstStyle/>
        <a:p>
          <a:endParaRPr lang="en-GB">
            <a:solidFill>
              <a:schemeClr val="tx1"/>
            </a:solidFill>
          </a:endParaRPr>
        </a:p>
      </dgm:t>
    </dgm:pt>
    <dgm:pt modelId="{71264B18-6DC2-5543-ABB2-CA888CB9E943}" type="sibTrans" cxnId="{30AEB808-ED1C-7047-A914-0A89B98AAE70}">
      <dgm:prSet/>
      <dgm:spPr/>
      <dgm:t>
        <a:bodyPr/>
        <a:lstStyle/>
        <a:p>
          <a:endParaRPr lang="en-GB">
            <a:solidFill>
              <a:schemeClr val="tx1"/>
            </a:solidFill>
          </a:endParaRPr>
        </a:p>
      </dgm:t>
    </dgm:pt>
    <dgm:pt modelId="{407536D8-9390-5E4A-8E7E-1B867205EB25}">
      <dgm:prSet/>
      <dgm:spPr/>
      <dgm:t>
        <a:bodyPr/>
        <a:lstStyle/>
        <a:p>
          <a:pPr algn="ctr"/>
          <a:r>
            <a:rPr lang="en-GB" b="0" u="sng" dirty="0">
              <a:solidFill>
                <a:schemeClr val="tx1"/>
              </a:solidFill>
            </a:rPr>
            <a:t>https://</a:t>
          </a:r>
          <a:r>
            <a:rPr lang="en-GB" b="0" u="sng" dirty="0" err="1">
              <a:solidFill>
                <a:schemeClr val="tx1"/>
              </a:solidFill>
            </a:rPr>
            <a:t>www.merlot.org</a:t>
          </a:r>
          <a:r>
            <a:rPr lang="en-GB" b="0" u="sng" dirty="0">
              <a:solidFill>
                <a:schemeClr val="tx1"/>
              </a:solidFill>
            </a:rPr>
            <a:t>/merlot/</a:t>
          </a:r>
          <a:r>
            <a:rPr lang="en-GB" b="0" u="sng" dirty="0" err="1">
              <a:solidFill>
                <a:schemeClr val="tx1"/>
              </a:solidFill>
            </a:rPr>
            <a:t>index.htm</a:t>
          </a:r>
          <a:endParaRPr lang="en-MK" dirty="0">
            <a:solidFill>
              <a:schemeClr val="tx1"/>
            </a:solidFill>
          </a:endParaRPr>
        </a:p>
      </dgm:t>
    </dgm:pt>
    <dgm:pt modelId="{4D2AA2CB-E883-0F45-9B0E-9F8C15C55F8C}" type="parTrans" cxnId="{E5E79080-898C-5A4C-BD08-30A663FFD488}">
      <dgm:prSet/>
      <dgm:spPr/>
      <dgm:t>
        <a:bodyPr/>
        <a:lstStyle/>
        <a:p>
          <a:endParaRPr lang="en-GB">
            <a:solidFill>
              <a:schemeClr val="tx1"/>
            </a:solidFill>
          </a:endParaRPr>
        </a:p>
      </dgm:t>
    </dgm:pt>
    <dgm:pt modelId="{E1E5FF8F-A185-2B42-98C1-BC95F590A512}" type="sibTrans" cxnId="{E5E79080-898C-5A4C-BD08-30A663FFD488}">
      <dgm:prSet/>
      <dgm:spPr/>
      <dgm:t>
        <a:bodyPr/>
        <a:lstStyle/>
        <a:p>
          <a:endParaRPr lang="en-GB">
            <a:solidFill>
              <a:schemeClr val="tx1"/>
            </a:solidFill>
          </a:endParaRPr>
        </a:p>
      </dgm:t>
    </dgm:pt>
    <dgm:pt modelId="{294B4DCF-58C7-8B4B-919D-F083CDAD8AF7}">
      <dgm:prSet/>
      <dgm:spPr/>
      <dgm:t>
        <a:bodyPr/>
        <a:lstStyle/>
        <a:p>
          <a:pPr algn="ctr"/>
          <a:r>
            <a:rPr lang="en-GB" b="0" u="sng" dirty="0">
              <a:solidFill>
                <a:schemeClr val="tx1"/>
              </a:solidFill>
            </a:rPr>
            <a:t>https://</a:t>
          </a:r>
          <a:r>
            <a:rPr lang="en-GB" b="0" u="sng" dirty="0" err="1">
              <a:solidFill>
                <a:schemeClr val="tx1"/>
              </a:solidFill>
            </a:rPr>
            <a:t>oercommons.org</a:t>
          </a:r>
          <a:r>
            <a:rPr lang="en-GB" b="0" u="sng" dirty="0">
              <a:solidFill>
                <a:schemeClr val="tx1"/>
              </a:solidFill>
            </a:rPr>
            <a:t>/</a:t>
          </a:r>
          <a:endParaRPr lang="en-MK" dirty="0">
            <a:solidFill>
              <a:schemeClr val="tx1"/>
            </a:solidFill>
          </a:endParaRPr>
        </a:p>
      </dgm:t>
    </dgm:pt>
    <dgm:pt modelId="{FEB5C547-2466-C847-A292-7A37B33E1CA8}" type="parTrans" cxnId="{EF650058-9D30-F945-9662-CB058F025190}">
      <dgm:prSet/>
      <dgm:spPr/>
      <dgm:t>
        <a:bodyPr/>
        <a:lstStyle/>
        <a:p>
          <a:endParaRPr lang="en-GB">
            <a:solidFill>
              <a:schemeClr val="tx1"/>
            </a:solidFill>
          </a:endParaRPr>
        </a:p>
      </dgm:t>
    </dgm:pt>
    <dgm:pt modelId="{C376785F-F49E-CF4B-842A-1963FDBA0665}" type="sibTrans" cxnId="{EF650058-9D30-F945-9662-CB058F025190}">
      <dgm:prSet/>
      <dgm:spPr/>
      <dgm:t>
        <a:bodyPr/>
        <a:lstStyle/>
        <a:p>
          <a:endParaRPr lang="en-GB">
            <a:solidFill>
              <a:schemeClr val="tx1"/>
            </a:solidFill>
          </a:endParaRPr>
        </a:p>
      </dgm:t>
    </dgm:pt>
    <dgm:pt modelId="{9A3E0562-047F-0D47-83BB-3FF5E2B13ED0}">
      <dgm:prSet/>
      <dgm:spPr/>
      <dgm:t>
        <a:bodyPr/>
        <a:lstStyle/>
        <a:p>
          <a:pPr algn="ctr"/>
          <a:r>
            <a:rPr lang="en-GB" b="0" u="sng" dirty="0">
              <a:solidFill>
                <a:schemeClr val="tx1"/>
              </a:solidFill>
            </a:rPr>
            <a:t>https://</a:t>
          </a:r>
          <a:r>
            <a:rPr lang="en-GB" b="0" u="sng" dirty="0" err="1">
              <a:solidFill>
                <a:schemeClr val="tx1"/>
              </a:solidFill>
            </a:rPr>
            <a:t>oasis.geneseo.edu</a:t>
          </a:r>
          <a:r>
            <a:rPr lang="en-GB" b="0" u="sng" dirty="0">
              <a:solidFill>
                <a:schemeClr val="tx1"/>
              </a:solidFill>
            </a:rPr>
            <a:t>/</a:t>
          </a:r>
          <a:endParaRPr lang="en-MK" dirty="0">
            <a:solidFill>
              <a:schemeClr val="tx1"/>
            </a:solidFill>
          </a:endParaRPr>
        </a:p>
      </dgm:t>
    </dgm:pt>
    <dgm:pt modelId="{9D7C78A6-AB23-C64A-BFA0-9CA9C8532560}" type="parTrans" cxnId="{872883DB-0DF9-D749-B3C3-61CEE3CBB778}">
      <dgm:prSet/>
      <dgm:spPr/>
      <dgm:t>
        <a:bodyPr/>
        <a:lstStyle/>
        <a:p>
          <a:endParaRPr lang="en-GB">
            <a:solidFill>
              <a:schemeClr val="tx1"/>
            </a:solidFill>
          </a:endParaRPr>
        </a:p>
      </dgm:t>
    </dgm:pt>
    <dgm:pt modelId="{5BB113E6-E39E-F242-8250-437630B9109A}" type="sibTrans" cxnId="{872883DB-0DF9-D749-B3C3-61CEE3CBB778}">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30AEB808-ED1C-7047-A914-0A89B98AAE70}" srcId="{4CB7DCC3-E7B7-3E4C-8EDC-1D867BF89ABB}" destId="{9D0D7032-BEDC-7A41-8968-881BD52B88B1}" srcOrd="1" destOrd="0" parTransId="{C178A7FE-A2BD-604A-B7A1-C4CC07BB5D98}" sibTransId="{71264B18-6DC2-5543-ABB2-CA888CB9E943}"/>
    <dgm:cxn modelId="{9401F238-136E-0146-8B8A-278336A402C1}" srcId="{4CB7DCC3-E7B7-3E4C-8EDC-1D867BF89ABB}" destId="{61E3180E-0E04-344A-8367-7ED478950906}" srcOrd="0" destOrd="0" parTransId="{A720A52E-F11E-634C-BB50-6340A2BF7CAD}" sibTransId="{756DE2DA-E9C4-324F-9F6D-42FB051DD8D4}"/>
    <dgm:cxn modelId="{78643A39-0DF8-5C46-8BE0-22863E8A7560}" type="presOf" srcId="{9A3E0562-047F-0D47-83BB-3FF5E2B13ED0}" destId="{48FC9931-A37F-BE4A-9E5E-518164571207}" srcOrd="0" destOrd="1" presId="urn:microsoft.com/office/officeart/2005/8/layout/default"/>
    <dgm:cxn modelId="{EF650058-9D30-F945-9662-CB058F025190}" srcId="{E7CEDF8B-EC81-784F-A4F5-4C39F4CEDF3C}" destId="{294B4DCF-58C7-8B4B-919D-F083CDAD8AF7}" srcOrd="1" destOrd="0" parTransId="{FEB5C547-2466-C847-A292-7A37B33E1CA8}" sibTransId="{C376785F-F49E-CF4B-842A-1963FDBA0665}"/>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391BE63-9760-064D-A839-3DDD5F53BBEA}" type="presOf" srcId="{294B4DCF-58C7-8B4B-919D-F083CDAD8AF7}" destId="{48FC9931-A37F-BE4A-9E5E-518164571207}" srcOrd="0" destOrd="2" presId="urn:microsoft.com/office/officeart/2005/8/layout/default"/>
    <dgm:cxn modelId="{6CE23375-FA26-1447-A1B2-A18A978D3DA1}" type="presOf" srcId="{407536D8-9390-5E4A-8E7E-1B867205EB25}" destId="{48FC9931-A37F-BE4A-9E5E-518164571207}" srcOrd="0" destOrd="3" presId="urn:microsoft.com/office/officeart/2005/8/layout/default"/>
    <dgm:cxn modelId="{E5E79080-898C-5A4C-BD08-30A663FFD488}" srcId="{E7CEDF8B-EC81-784F-A4F5-4C39F4CEDF3C}" destId="{407536D8-9390-5E4A-8E7E-1B867205EB25}" srcOrd="2" destOrd="0" parTransId="{4D2AA2CB-E883-0F45-9B0E-9F8C15C55F8C}" sibTransId="{E1E5FF8F-A185-2B42-98C1-BC95F590A512}"/>
    <dgm:cxn modelId="{DF4C9B8B-B51F-E445-8A0D-1A1D00D47720}" type="presOf" srcId="{9D0D7032-BEDC-7A41-8968-881BD52B88B1}" destId="{EA2DEEA5-8571-094C-AB2D-366EEB18F433}" srcOrd="0" destOrd="2"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9E0149B5-47D1-344F-B767-67612EEC1EC0}" type="presOf" srcId="{61E3180E-0E04-344A-8367-7ED478950906}" destId="{EA2DEEA5-8571-094C-AB2D-366EEB18F433}" srcOrd="0" destOrd="1" presId="urn:microsoft.com/office/officeart/2005/8/layout/default"/>
    <dgm:cxn modelId="{872883DB-0DF9-D749-B3C3-61CEE3CBB778}" srcId="{E7CEDF8B-EC81-784F-A4F5-4C39F4CEDF3C}" destId="{9A3E0562-047F-0D47-83BB-3FF5E2B13ED0}" srcOrd="0" destOrd="0" parTransId="{9D7C78A6-AB23-C64A-BFA0-9CA9C8532560}" sibTransId="{5BB113E6-E39E-F242-8250-437630B9109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custT="1"/>
      <dgm:spPr/>
      <dgm:t>
        <a:bodyPr/>
        <a:lstStyle/>
        <a:p>
          <a:pPr algn="ct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4CB7DCC3-E7B7-3E4C-8EDC-1D867BF89ABB}">
      <dgm:prSet/>
      <dgm:spPr/>
      <dgm:t>
        <a:bodyPr/>
        <a:lstStyle/>
        <a:p>
          <a:r>
            <a:rPr lang="en-GB" b="0" dirty="0">
              <a:solidFill>
                <a:schemeClr val="tx1"/>
              </a:solidFill>
            </a:rPr>
            <a:t>the EOSC training catalogue </a:t>
          </a:r>
          <a:r>
            <a:rPr lang="en-GB" b="0" u="sng" dirty="0">
              <a:solidFill>
                <a:schemeClr val="tx1"/>
              </a:solidFill>
            </a:rPr>
            <a:t>https://</a:t>
          </a:r>
          <a:r>
            <a:rPr lang="en-GB" b="0" u="sng" dirty="0" err="1">
              <a:solidFill>
                <a:schemeClr val="tx1"/>
              </a:solidFill>
            </a:rPr>
            <a:t>search.marketplace.eosc-portal.eu</a:t>
          </a:r>
          <a:r>
            <a:rPr lang="en-GB" b="0" u="sng" dirty="0">
              <a:solidFill>
                <a:schemeClr val="tx1"/>
              </a:solidFill>
            </a:rPr>
            <a:t>/search/</a:t>
          </a:r>
          <a:r>
            <a:rPr lang="en-GB" b="0" u="sng" dirty="0" err="1">
              <a:solidFill>
                <a:schemeClr val="tx1"/>
              </a:solidFill>
            </a:rPr>
            <a:t>training?q</a:t>
          </a:r>
          <a:r>
            <a:rPr lang="en-GB" b="0" u="sng" dirty="0">
              <a:solidFill>
                <a:schemeClr val="tx1"/>
              </a:solidFill>
            </a:rPr>
            <a:t>=*</a:t>
          </a:r>
          <a:endParaRPr lang="en-GB" b="0" dirty="0">
            <a:solidFill>
              <a:schemeClr val="tx1"/>
            </a:solidFill>
          </a:endParaRPr>
        </a:p>
      </dgm:t>
    </dgm:pt>
    <dgm:pt modelId="{757A0B07-8710-3E4A-8D44-84BB1983A987}" type="parTrans" cxnId="{6D728C8E-D787-5948-AD9D-C32A72CADB65}">
      <dgm:prSet/>
      <dgm:spPr/>
      <dgm:t>
        <a:bodyPr/>
        <a:lstStyle/>
        <a:p>
          <a:endParaRPr lang="en-GB">
            <a:solidFill>
              <a:schemeClr val="tx1"/>
            </a:solidFill>
          </a:endParaRPr>
        </a:p>
      </dgm:t>
    </dgm:pt>
    <dgm:pt modelId="{5AD430F8-EBD9-BD4B-9EAF-F66A713AC194}" type="sibTrans" cxnId="{6D728C8E-D787-5948-AD9D-C32A72CADB65}">
      <dgm:prSet/>
      <dgm:spPr/>
      <dgm:t>
        <a:bodyPr/>
        <a:lstStyle/>
        <a:p>
          <a:endParaRPr lang="en-GB">
            <a:solidFill>
              <a:schemeClr val="tx1"/>
            </a:solidFill>
          </a:endParaRPr>
        </a:p>
      </dgm:t>
    </dgm:pt>
    <dgm:pt modelId="{2B1893E4-2E70-224A-934B-04B4746374FB}">
      <dgm:prSet custT="1"/>
      <dgm:spPr/>
      <dgm:t>
        <a:bodyPr/>
        <a:lstStyle/>
        <a:p>
          <a:pPr algn="ct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gm:t>
    </dgm:pt>
    <dgm:pt modelId="{46E6B700-091B-7F46-9A79-3E49D4B6FD89}" type="parTrans" cxnId="{2CFE71DB-D505-2445-A8DD-90F31ED17D7C}">
      <dgm:prSet/>
      <dgm:spPr/>
      <dgm:t>
        <a:bodyPr/>
        <a:lstStyle/>
        <a:p>
          <a:endParaRPr lang="en-GB">
            <a:solidFill>
              <a:schemeClr val="tx1"/>
            </a:solidFill>
          </a:endParaRPr>
        </a:p>
      </dgm:t>
    </dgm:pt>
    <dgm:pt modelId="{774E0D9B-FE71-3144-AC7E-85348F1873FA}" type="sibTrans" cxnId="{2CFE71DB-D505-2445-A8DD-90F31ED17D7C}">
      <dgm:prSet/>
      <dgm:spPr/>
      <dgm:t>
        <a:bodyPr/>
        <a:lstStyle/>
        <a:p>
          <a:endParaRPr lang="en-GB">
            <a:solidFill>
              <a:schemeClr val="tx1"/>
            </a:solidFill>
          </a:endParaRPr>
        </a:p>
      </dgm:t>
    </dgm:pt>
    <dgm:pt modelId="{1C22F243-C914-6146-B245-401057959D76}">
      <dgm:prSet/>
      <dgm:spPr/>
      <dgm:t>
        <a:bodyPr/>
        <a:lstStyle/>
        <a:p>
          <a:r>
            <a:rPr lang="en-GB" b="0" dirty="0">
              <a:solidFill>
                <a:schemeClr val="tx1"/>
              </a:solidFill>
            </a:rPr>
            <a:t>resource types: lesson plan, activity plan and assessment</a:t>
          </a:r>
        </a:p>
      </dgm:t>
    </dgm:pt>
    <dgm:pt modelId="{5BFAF8A5-AFC7-DB43-BA60-B7719906F7FF}" type="parTrans" cxnId="{060DB561-23E8-AF4C-83E5-664B764D8DC4}">
      <dgm:prSet/>
      <dgm:spPr/>
      <dgm:t>
        <a:bodyPr/>
        <a:lstStyle/>
        <a:p>
          <a:endParaRPr lang="en-GB">
            <a:solidFill>
              <a:schemeClr val="tx1"/>
            </a:solidFill>
          </a:endParaRPr>
        </a:p>
      </dgm:t>
    </dgm:pt>
    <dgm:pt modelId="{C3EB61B4-FFD7-554A-8D7D-C49822264FD5}" type="sibTrans" cxnId="{060DB561-23E8-AF4C-83E5-664B764D8DC4}">
      <dgm:prSet/>
      <dgm:spPr/>
      <dgm:t>
        <a:bodyPr/>
        <a:lstStyle/>
        <a:p>
          <a:endParaRPr lang="en-GB">
            <a:solidFill>
              <a:schemeClr val="tx1"/>
            </a:solidFill>
          </a:endParaRPr>
        </a:p>
      </dgm:t>
    </dgm:pt>
    <dgm:pt modelId="{63F0BEDE-E094-3D40-BFD8-2F468BECE8E7}">
      <dgm:prSet/>
      <dgm:spPr/>
      <dgm:t>
        <a:bodyPr/>
        <a:lstStyle/>
        <a:p>
          <a:r>
            <a:rPr lang="en-GB" b="0" dirty="0">
              <a:solidFill>
                <a:schemeClr val="tx1"/>
              </a:solidFill>
            </a:rPr>
            <a:t>the same resource can have multiple types</a:t>
          </a:r>
        </a:p>
      </dgm:t>
    </dgm:pt>
    <dgm:pt modelId="{45349FE3-11C6-A34E-ADF3-DE69CF014431}" type="parTrans" cxnId="{5FB483DE-12CC-5149-83CF-95C74B8F3FEA}">
      <dgm:prSet/>
      <dgm:spPr/>
      <dgm:t>
        <a:bodyPr/>
        <a:lstStyle/>
        <a:p>
          <a:endParaRPr lang="en-GB">
            <a:solidFill>
              <a:schemeClr val="tx1"/>
            </a:solidFill>
          </a:endParaRPr>
        </a:p>
      </dgm:t>
    </dgm:pt>
    <dgm:pt modelId="{DB14D786-68FF-A04A-AA31-A09B75E6B02A}" type="sibTrans" cxnId="{5FB483DE-12CC-5149-83CF-95C74B8F3FEA}">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1971046F-9AEE-894A-9D63-FDD7DB2F40FC}" type="pres">
      <dgm:prSet presAssocID="{87DB7EF9-B884-EC49-A726-80171658A1C4}" presName="sibTrans" presStyleCnt="0"/>
      <dgm:spPr/>
    </dgm:pt>
    <dgm:pt modelId="{EA2DEEA5-8571-094C-AB2D-366EEB18F433}" type="pres">
      <dgm:prSet presAssocID="{4CB7DCC3-E7B7-3E4C-8EDC-1D867BF89ABB}" presName="node" presStyleLbl="node1" presStyleIdx="1" presStyleCnt="2">
        <dgm:presLayoutVars>
          <dgm:bulletEnabled val="1"/>
        </dgm:presLayoutVars>
      </dgm:prSet>
      <dgm:spPr/>
    </dgm:pt>
  </dgm:ptLst>
  <dgm:cxnLst>
    <dgm:cxn modelId="{D3B8174F-A115-474C-9CEC-391C99808170}" type="presOf" srcId="{1C22F243-C914-6146-B245-401057959D76}" destId="{EA2DEEA5-8571-094C-AB2D-366EEB18F433}" srcOrd="0" destOrd="1" presId="urn:microsoft.com/office/officeart/2005/8/layout/default"/>
    <dgm:cxn modelId="{047A8854-4091-0A4C-9E9A-AAE72AD2A5B4}" type="presOf" srcId="{63F0BEDE-E094-3D40-BFD8-2F468BECE8E7}" destId="{EA2DEEA5-8571-094C-AB2D-366EEB18F433}" srcOrd="0" destOrd="2" presId="urn:microsoft.com/office/officeart/2005/8/layout/default"/>
    <dgm:cxn modelId="{91B42361-D5A9-BD42-933B-2690A932BE8A}" type="presOf" srcId="{E7CEDF8B-EC81-784F-A4F5-4C39F4CEDF3C}" destId="{48FC9931-A37F-BE4A-9E5E-518164571207}" srcOrd="0" destOrd="0" presId="urn:microsoft.com/office/officeart/2005/8/layout/default"/>
    <dgm:cxn modelId="{060DB561-23E8-AF4C-83E5-664B764D8DC4}" srcId="{4CB7DCC3-E7B7-3E4C-8EDC-1D867BF89ABB}" destId="{1C22F243-C914-6146-B245-401057959D76}" srcOrd="0" destOrd="0" parTransId="{5BFAF8A5-AFC7-DB43-BA60-B7719906F7FF}" sibTransId="{C3EB61B4-FFD7-554A-8D7D-C49822264FD5}"/>
    <dgm:cxn modelId="{21A76963-737E-4148-A36A-2F815E650287}" type="presOf" srcId="{0F684286-D9B5-914E-9C2A-CC59F1488368}" destId="{1E1D3CC6-75D6-3545-91EF-976131F655B1}" srcOrd="0" destOrd="0" presId="urn:microsoft.com/office/officeart/2005/8/layout/default"/>
    <dgm:cxn modelId="{CC36C288-8FB0-A84E-A739-B4438DE70352}" type="presOf" srcId="{2B1893E4-2E70-224A-934B-04B4746374FB}" destId="{48FC9931-A37F-BE4A-9E5E-518164571207}" srcOrd="0" destOrd="1" presId="urn:microsoft.com/office/officeart/2005/8/layout/default"/>
    <dgm:cxn modelId="{6D728C8E-D787-5948-AD9D-C32A72CADB65}" srcId="{0F684286-D9B5-914E-9C2A-CC59F1488368}" destId="{4CB7DCC3-E7B7-3E4C-8EDC-1D867BF89ABB}" srcOrd="1" destOrd="0" parTransId="{757A0B07-8710-3E4A-8D44-84BB1983A987}" sibTransId="{5AD430F8-EBD9-BD4B-9EAF-F66A713AC194}"/>
    <dgm:cxn modelId="{2CFE71DB-D505-2445-A8DD-90F31ED17D7C}" srcId="{E7CEDF8B-EC81-784F-A4F5-4C39F4CEDF3C}" destId="{2B1893E4-2E70-224A-934B-04B4746374FB}" srcOrd="0" destOrd="0" parTransId="{46E6B700-091B-7F46-9A79-3E49D4B6FD89}" sibTransId="{774E0D9B-FE71-3144-AC7E-85348F1873FA}"/>
    <dgm:cxn modelId="{5FB483DE-12CC-5149-83CF-95C74B8F3FEA}" srcId="{4CB7DCC3-E7B7-3E4C-8EDC-1D867BF89ABB}" destId="{63F0BEDE-E094-3D40-BFD8-2F468BECE8E7}" srcOrd="1" destOrd="0" parTransId="{45349FE3-11C6-A34E-ADF3-DE69CF014431}" sibTransId="{DB14D786-68FF-A04A-AA31-A09B75E6B02A}"/>
    <dgm:cxn modelId="{4E45F1F3-389B-8A4D-80D4-0A5261F9FD7D}" srcId="{0F684286-D9B5-914E-9C2A-CC59F1488368}" destId="{E7CEDF8B-EC81-784F-A4F5-4C39F4CEDF3C}" srcOrd="0" destOrd="0" parTransId="{08B44301-6613-4C43-915F-C536C95D4FD7}" sibTransId="{87DB7EF9-B884-EC49-A726-80171658A1C4}"/>
    <dgm:cxn modelId="{E80A5DF5-6A3C-894A-9E40-F3A83ACBDF44}" type="presOf" srcId="{4CB7DCC3-E7B7-3E4C-8EDC-1D867BF89ABB}" destId="{EA2DEEA5-8571-094C-AB2D-366EEB18F433}" srcOrd="0" destOrd="0" presId="urn:microsoft.com/office/officeart/2005/8/layout/default"/>
    <dgm:cxn modelId="{1E04998C-1A94-6444-9870-A2C1B979B7F9}" type="presParOf" srcId="{1E1D3CC6-75D6-3545-91EF-976131F655B1}" destId="{48FC9931-A37F-BE4A-9E5E-518164571207}" srcOrd="0" destOrd="0" presId="urn:microsoft.com/office/officeart/2005/8/layout/default"/>
    <dgm:cxn modelId="{DB4C5338-44D2-1049-AADF-4F90C6428043}" type="presParOf" srcId="{1E1D3CC6-75D6-3545-91EF-976131F655B1}" destId="{1971046F-9AEE-894A-9D63-FDD7DB2F40FC}" srcOrd="1" destOrd="0" presId="urn:microsoft.com/office/officeart/2005/8/layout/default"/>
    <dgm:cxn modelId="{48E342FC-E0E2-DF49-83D8-9273483F2C1B}" type="presParOf" srcId="{1E1D3CC6-75D6-3545-91EF-976131F655B1}" destId="{EA2DEEA5-8571-094C-AB2D-366EEB18F433}"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err="1">
              <a:solidFill>
                <a:schemeClr val="tx1"/>
              </a:solidFill>
            </a:rPr>
            <a:t>Bck</a:t>
          </a:r>
          <a:r>
            <a:rPr lang="en-GB" b="1" dirty="0">
              <a:solidFill>
                <a:schemeClr val="tx1"/>
              </a:solidFill>
            </a:rPr>
            <a:t>. Ins. Design </a:t>
          </a:r>
          <a:br>
            <a:rPr lang="en-GB" b="1" dirty="0">
              <a:solidFill>
                <a:schemeClr val="tx1"/>
              </a:solidFill>
            </a:rPr>
          </a:br>
          <a:r>
            <a:rPr lang="en-GB" b="1" dirty="0">
              <a:solidFill>
                <a:schemeClr val="tx1"/>
              </a:solidFill>
            </a:rPr>
            <a:t>Step 2</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Repositories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Hands-on</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30A0E0A-104A-E742-8D7F-F5F9FB0151C6}" type="doc">
      <dgm:prSet loTypeId="urn:microsoft.com/office/officeart/2005/8/layout/hProcess4" loCatId="list" qsTypeId="urn:microsoft.com/office/officeart/2005/8/quickstyle/simple1" qsCatId="simple" csTypeId="urn:microsoft.com/office/officeart/2005/8/colors/accent1_2" csCatId="accent1" phldr="1"/>
      <dgm:spPr/>
      <dgm:t>
        <a:bodyPr/>
        <a:lstStyle/>
        <a:p>
          <a:endParaRPr lang="en-GB"/>
        </a:p>
      </dgm:t>
    </dgm:pt>
    <dgm:pt modelId="{84D0E002-A294-4348-A3F3-9F6D271B7577}">
      <dgm:prSet phldrT="[Text]" custT="1"/>
      <dgm:spPr/>
      <dgm:t>
        <a:bodyPr/>
        <a:lstStyle/>
        <a:p>
          <a:r>
            <a:rPr lang="en-GB" sz="2400" dirty="0">
              <a:solidFill>
                <a:schemeClr val="tx1"/>
              </a:solidFill>
            </a:rPr>
            <a:t>Identify</a:t>
          </a:r>
        </a:p>
      </dgm:t>
    </dgm:pt>
    <dgm:pt modelId="{3271D795-7AA4-1F45-AAB9-C67EA7E0F07E}" type="parTrans" cxnId="{59057F5D-9B48-7C4B-A8B5-6AC4E1DB49C0}">
      <dgm:prSet/>
      <dgm:spPr/>
      <dgm:t>
        <a:bodyPr/>
        <a:lstStyle/>
        <a:p>
          <a:endParaRPr lang="en-GB" sz="1800">
            <a:solidFill>
              <a:schemeClr val="tx1"/>
            </a:solidFill>
          </a:endParaRPr>
        </a:p>
      </dgm:t>
    </dgm:pt>
    <dgm:pt modelId="{D63D8DD8-867E-704C-AA71-B5B84BA423AF}" type="sibTrans" cxnId="{59057F5D-9B48-7C4B-A8B5-6AC4E1DB49C0}">
      <dgm:prSet/>
      <dgm:spPr/>
      <dgm:t>
        <a:bodyPr/>
        <a:lstStyle/>
        <a:p>
          <a:endParaRPr lang="en-GB" sz="1800">
            <a:solidFill>
              <a:schemeClr val="tx1"/>
            </a:solidFill>
          </a:endParaRPr>
        </a:p>
      </dgm:t>
    </dgm:pt>
    <dgm:pt modelId="{E5F27D54-1D73-DC4F-8A67-B6ED2DB69307}">
      <dgm:prSet phldrT="[Text]" custT="1"/>
      <dgm:spPr/>
      <dgm:t>
        <a:bodyPr/>
        <a:lstStyle/>
        <a:p>
          <a:r>
            <a:rPr lang="en-GB" sz="1600" dirty="0">
              <a:solidFill>
                <a:schemeClr val="tx1"/>
              </a:solidFill>
            </a:rPr>
            <a:t>Target</a:t>
          </a:r>
        </a:p>
      </dgm:t>
    </dgm:pt>
    <dgm:pt modelId="{699CA4C1-6806-9647-A922-D15ABDC58E03}" type="parTrans" cxnId="{22BDBC8B-999E-004B-8C29-45D90734470B}">
      <dgm:prSet/>
      <dgm:spPr/>
      <dgm:t>
        <a:bodyPr/>
        <a:lstStyle/>
        <a:p>
          <a:endParaRPr lang="en-GB" sz="1800">
            <a:solidFill>
              <a:schemeClr val="tx1"/>
            </a:solidFill>
          </a:endParaRPr>
        </a:p>
      </dgm:t>
    </dgm:pt>
    <dgm:pt modelId="{B3B2BA70-23A4-8447-B574-AA5D5EF2F5AE}" type="sibTrans" cxnId="{22BDBC8B-999E-004B-8C29-45D90734470B}">
      <dgm:prSet/>
      <dgm:spPr/>
      <dgm:t>
        <a:bodyPr/>
        <a:lstStyle/>
        <a:p>
          <a:endParaRPr lang="en-GB" sz="1800">
            <a:solidFill>
              <a:schemeClr val="tx1"/>
            </a:solidFill>
          </a:endParaRPr>
        </a:p>
      </dgm:t>
    </dgm:pt>
    <dgm:pt modelId="{684ECCD9-FE5A-BD43-8D2D-9F218E6F7EFC}">
      <dgm:prSet phldrT="[Text]" custT="1"/>
      <dgm:spPr/>
      <dgm:t>
        <a:bodyPr/>
        <a:lstStyle/>
        <a:p>
          <a:r>
            <a:rPr lang="en-GB" sz="1600" dirty="0">
              <a:solidFill>
                <a:schemeClr val="tx1"/>
              </a:solidFill>
            </a:rPr>
            <a:t>Learning Objectives</a:t>
          </a:r>
        </a:p>
      </dgm:t>
    </dgm:pt>
    <dgm:pt modelId="{3D02B49D-EF67-9041-8C78-D3E22096F606}" type="parTrans" cxnId="{B570A783-4EC0-5A4F-A471-309579DB5142}">
      <dgm:prSet/>
      <dgm:spPr/>
      <dgm:t>
        <a:bodyPr/>
        <a:lstStyle/>
        <a:p>
          <a:endParaRPr lang="en-GB" sz="1800">
            <a:solidFill>
              <a:schemeClr val="tx1"/>
            </a:solidFill>
          </a:endParaRPr>
        </a:p>
      </dgm:t>
    </dgm:pt>
    <dgm:pt modelId="{2930F7F6-901D-5B4E-A3EB-AD2C47F5C22F}" type="sibTrans" cxnId="{B570A783-4EC0-5A4F-A471-309579DB5142}">
      <dgm:prSet/>
      <dgm:spPr/>
      <dgm:t>
        <a:bodyPr/>
        <a:lstStyle/>
        <a:p>
          <a:endParaRPr lang="en-GB" sz="1800">
            <a:solidFill>
              <a:schemeClr val="tx1"/>
            </a:solidFill>
          </a:endParaRPr>
        </a:p>
      </dgm:t>
    </dgm:pt>
    <dgm:pt modelId="{BFEE76E0-9B7E-FF41-94C5-6D4C1161B3E3}">
      <dgm:prSet phldrT="[Text]" custT="1"/>
      <dgm:spPr/>
      <dgm:t>
        <a:bodyPr/>
        <a:lstStyle/>
        <a:p>
          <a:r>
            <a:rPr lang="en-GB" sz="2400" dirty="0">
              <a:solidFill>
                <a:schemeClr val="tx1"/>
              </a:solidFill>
            </a:rPr>
            <a:t>Determine</a:t>
          </a:r>
        </a:p>
      </dgm:t>
    </dgm:pt>
    <dgm:pt modelId="{D7C1A71A-46BA-E54E-924E-2A3A8B7C3564}" type="parTrans" cxnId="{73895008-376D-0B46-99B6-F12F569742C8}">
      <dgm:prSet/>
      <dgm:spPr/>
      <dgm:t>
        <a:bodyPr/>
        <a:lstStyle/>
        <a:p>
          <a:endParaRPr lang="en-GB" sz="1800">
            <a:solidFill>
              <a:schemeClr val="tx1"/>
            </a:solidFill>
          </a:endParaRPr>
        </a:p>
      </dgm:t>
    </dgm:pt>
    <dgm:pt modelId="{F6B7D65C-87FE-2C42-92DB-E419C39C6AB2}" type="sibTrans" cxnId="{73895008-376D-0B46-99B6-F12F569742C8}">
      <dgm:prSet/>
      <dgm:spPr/>
      <dgm:t>
        <a:bodyPr/>
        <a:lstStyle/>
        <a:p>
          <a:endParaRPr lang="en-GB" sz="1800">
            <a:solidFill>
              <a:schemeClr val="tx1"/>
            </a:solidFill>
          </a:endParaRPr>
        </a:p>
      </dgm:t>
    </dgm:pt>
    <dgm:pt modelId="{FEBAE713-166F-C049-9ED3-C17B0A8AF6D6}">
      <dgm:prSet phldrT="[Text]" custT="1"/>
      <dgm:spPr/>
      <dgm:t>
        <a:bodyPr/>
        <a:lstStyle/>
        <a:p>
          <a:r>
            <a:rPr lang="en-GB" sz="1600" dirty="0">
              <a:solidFill>
                <a:schemeClr val="tx1"/>
              </a:solidFill>
            </a:rPr>
            <a:t>Assessment</a:t>
          </a:r>
        </a:p>
      </dgm:t>
    </dgm:pt>
    <dgm:pt modelId="{514619C1-B0A7-E84D-81D6-7C3177ED2421}" type="parTrans" cxnId="{7B7A0E72-47B3-7A4B-9FAA-6B4AE0377DC7}">
      <dgm:prSet/>
      <dgm:spPr/>
      <dgm:t>
        <a:bodyPr/>
        <a:lstStyle/>
        <a:p>
          <a:endParaRPr lang="en-GB" sz="1800">
            <a:solidFill>
              <a:schemeClr val="tx1"/>
            </a:solidFill>
          </a:endParaRPr>
        </a:p>
      </dgm:t>
    </dgm:pt>
    <dgm:pt modelId="{6B1C59C0-5F92-3D4F-A9E9-A498273BD8B1}" type="sibTrans" cxnId="{7B7A0E72-47B3-7A4B-9FAA-6B4AE0377DC7}">
      <dgm:prSet/>
      <dgm:spPr/>
      <dgm:t>
        <a:bodyPr/>
        <a:lstStyle/>
        <a:p>
          <a:endParaRPr lang="en-GB" sz="1800">
            <a:solidFill>
              <a:schemeClr val="tx1"/>
            </a:solidFill>
          </a:endParaRPr>
        </a:p>
      </dgm:t>
    </dgm:pt>
    <dgm:pt modelId="{86B64F70-3B2A-364D-B0ED-8DBAB2761826}">
      <dgm:prSet phldrT="[Text]" custT="1"/>
      <dgm:spPr/>
      <dgm:t>
        <a:bodyPr/>
        <a:lstStyle/>
        <a:p>
          <a:r>
            <a:rPr lang="en-GB" sz="1600" dirty="0">
              <a:solidFill>
                <a:schemeClr val="tx1"/>
              </a:solidFill>
            </a:rPr>
            <a:t>Portfolio</a:t>
          </a:r>
        </a:p>
      </dgm:t>
    </dgm:pt>
    <dgm:pt modelId="{94343746-578E-3C42-A659-FE5A45AD9822}" type="parTrans" cxnId="{97555408-ED31-2249-8FA6-09CBD7E3A419}">
      <dgm:prSet/>
      <dgm:spPr/>
      <dgm:t>
        <a:bodyPr/>
        <a:lstStyle/>
        <a:p>
          <a:endParaRPr lang="en-GB" sz="1800">
            <a:solidFill>
              <a:schemeClr val="tx1"/>
            </a:solidFill>
          </a:endParaRPr>
        </a:p>
      </dgm:t>
    </dgm:pt>
    <dgm:pt modelId="{721EE6FF-D943-4D4B-9101-E3D8F3490CA9}" type="sibTrans" cxnId="{97555408-ED31-2249-8FA6-09CBD7E3A419}">
      <dgm:prSet/>
      <dgm:spPr/>
      <dgm:t>
        <a:bodyPr/>
        <a:lstStyle/>
        <a:p>
          <a:endParaRPr lang="en-GB" sz="1800">
            <a:solidFill>
              <a:schemeClr val="tx1"/>
            </a:solidFill>
          </a:endParaRPr>
        </a:p>
      </dgm:t>
    </dgm:pt>
    <dgm:pt modelId="{1A47328D-5826-D646-BC9D-96AE8DADFD7E}">
      <dgm:prSet phldrT="[Text]" custT="1"/>
      <dgm:spPr/>
      <dgm:t>
        <a:bodyPr/>
        <a:lstStyle/>
        <a:p>
          <a:r>
            <a:rPr lang="en-GB" sz="2400" dirty="0">
              <a:solidFill>
                <a:schemeClr val="tx1"/>
              </a:solidFill>
            </a:rPr>
            <a:t>Plan</a:t>
          </a:r>
        </a:p>
      </dgm:t>
    </dgm:pt>
    <dgm:pt modelId="{D52F5F04-CE28-2E4A-AAA6-6D8169DE67D7}" type="parTrans" cxnId="{40FF4C5C-F8E8-9243-A96B-A3BAE2B8F45A}">
      <dgm:prSet/>
      <dgm:spPr/>
      <dgm:t>
        <a:bodyPr/>
        <a:lstStyle/>
        <a:p>
          <a:endParaRPr lang="en-GB" sz="1800">
            <a:solidFill>
              <a:schemeClr val="tx1"/>
            </a:solidFill>
          </a:endParaRPr>
        </a:p>
      </dgm:t>
    </dgm:pt>
    <dgm:pt modelId="{C1734481-0F08-2F40-9436-3681AB35BFFC}" type="sibTrans" cxnId="{40FF4C5C-F8E8-9243-A96B-A3BAE2B8F45A}">
      <dgm:prSet/>
      <dgm:spPr/>
      <dgm:t>
        <a:bodyPr/>
        <a:lstStyle/>
        <a:p>
          <a:endParaRPr lang="en-GB" sz="1800">
            <a:solidFill>
              <a:schemeClr val="tx1"/>
            </a:solidFill>
          </a:endParaRPr>
        </a:p>
      </dgm:t>
    </dgm:pt>
    <dgm:pt modelId="{96F35692-09FB-5243-805F-5E744A39225E}">
      <dgm:prSet phldrT="[Text]" custT="1"/>
      <dgm:spPr/>
      <dgm:t>
        <a:bodyPr/>
        <a:lstStyle/>
        <a:p>
          <a:r>
            <a:rPr lang="en-GB" sz="1600" dirty="0">
              <a:solidFill>
                <a:schemeClr val="tx1"/>
              </a:solidFill>
            </a:rPr>
            <a:t>Activities</a:t>
          </a:r>
        </a:p>
      </dgm:t>
    </dgm:pt>
    <dgm:pt modelId="{F5E268AB-253D-5047-80A2-0E39FCF60FBB}" type="parTrans" cxnId="{2C2A281B-C8A0-7B40-9144-19E7337D500A}">
      <dgm:prSet/>
      <dgm:spPr/>
      <dgm:t>
        <a:bodyPr/>
        <a:lstStyle/>
        <a:p>
          <a:endParaRPr lang="en-GB" sz="1800">
            <a:solidFill>
              <a:schemeClr val="tx1"/>
            </a:solidFill>
          </a:endParaRPr>
        </a:p>
      </dgm:t>
    </dgm:pt>
    <dgm:pt modelId="{53FBCE24-5C98-B044-BA92-ACC7F9B90486}" type="sibTrans" cxnId="{2C2A281B-C8A0-7B40-9144-19E7337D500A}">
      <dgm:prSet/>
      <dgm:spPr/>
      <dgm:t>
        <a:bodyPr/>
        <a:lstStyle/>
        <a:p>
          <a:endParaRPr lang="en-GB" sz="1800">
            <a:solidFill>
              <a:schemeClr val="tx1"/>
            </a:solidFill>
          </a:endParaRPr>
        </a:p>
      </dgm:t>
    </dgm:pt>
    <dgm:pt modelId="{F352B4DA-E164-4A4E-99D2-E08536040E75}">
      <dgm:prSet phldrT="[Text]" custT="1"/>
      <dgm:spPr/>
      <dgm:t>
        <a:bodyPr/>
        <a:lstStyle/>
        <a:p>
          <a:r>
            <a:rPr lang="en-GB" sz="1600" dirty="0">
              <a:solidFill>
                <a:schemeClr val="tx1"/>
              </a:solidFill>
            </a:rPr>
            <a:t>Content</a:t>
          </a:r>
        </a:p>
      </dgm:t>
    </dgm:pt>
    <dgm:pt modelId="{0AF88307-BEB4-0E49-B9E6-3D32E0F1211C}" type="parTrans" cxnId="{0A22D1BC-5FE9-7744-A3AF-45CAA0157971}">
      <dgm:prSet/>
      <dgm:spPr/>
      <dgm:t>
        <a:bodyPr/>
        <a:lstStyle/>
        <a:p>
          <a:endParaRPr lang="en-GB" sz="1800">
            <a:solidFill>
              <a:schemeClr val="tx1"/>
            </a:solidFill>
          </a:endParaRPr>
        </a:p>
      </dgm:t>
    </dgm:pt>
    <dgm:pt modelId="{F5BDF851-F193-E641-B4FF-E86723F26245}" type="sibTrans" cxnId="{0A22D1BC-5FE9-7744-A3AF-45CAA0157971}">
      <dgm:prSet/>
      <dgm:spPr/>
      <dgm:t>
        <a:bodyPr/>
        <a:lstStyle/>
        <a:p>
          <a:endParaRPr lang="en-GB" sz="1800">
            <a:solidFill>
              <a:schemeClr val="tx1"/>
            </a:solidFill>
          </a:endParaRPr>
        </a:p>
      </dgm:t>
    </dgm:pt>
    <dgm:pt modelId="{088129E7-6ED4-0641-9043-68B5681D37B0}">
      <dgm:prSet phldrT="[Text]" custT="1"/>
      <dgm:spPr/>
      <dgm:t>
        <a:bodyPr/>
        <a:lstStyle/>
        <a:p>
          <a:r>
            <a:rPr lang="en-GB" sz="1600" dirty="0">
              <a:solidFill>
                <a:schemeClr val="tx1"/>
              </a:solidFill>
            </a:rPr>
            <a:t>Purpose</a:t>
          </a:r>
        </a:p>
      </dgm:t>
    </dgm:pt>
    <dgm:pt modelId="{00B78F06-233F-4D4A-AD7E-017BDCF96EEA}" type="parTrans" cxnId="{434B718F-3B58-8148-B835-48A8653E0C27}">
      <dgm:prSet/>
      <dgm:spPr/>
      <dgm:t>
        <a:bodyPr/>
        <a:lstStyle/>
        <a:p>
          <a:endParaRPr lang="en-GB" sz="1800">
            <a:solidFill>
              <a:schemeClr val="tx1"/>
            </a:solidFill>
          </a:endParaRPr>
        </a:p>
      </dgm:t>
    </dgm:pt>
    <dgm:pt modelId="{897FABF5-8CEC-4740-B529-F687CB510C71}" type="sibTrans" cxnId="{434B718F-3B58-8148-B835-48A8653E0C27}">
      <dgm:prSet/>
      <dgm:spPr/>
      <dgm:t>
        <a:bodyPr/>
        <a:lstStyle/>
        <a:p>
          <a:endParaRPr lang="en-GB" sz="1800">
            <a:solidFill>
              <a:schemeClr val="tx1"/>
            </a:solidFill>
          </a:endParaRPr>
        </a:p>
      </dgm:t>
    </dgm:pt>
    <dgm:pt modelId="{BC4B79F0-4C2F-6742-A769-AE8AEB05F06F}">
      <dgm:prSet phldrT="[Text]" custT="1"/>
      <dgm:spPr/>
      <dgm:t>
        <a:bodyPr/>
        <a:lstStyle/>
        <a:p>
          <a:r>
            <a:rPr lang="en-GB" sz="1600" dirty="0">
              <a:solidFill>
                <a:schemeClr val="tx1"/>
              </a:solidFill>
            </a:rPr>
            <a:t>Structure</a:t>
          </a:r>
        </a:p>
      </dgm:t>
    </dgm:pt>
    <dgm:pt modelId="{7C60A736-298F-EF49-9647-4574A65B8C46}" type="parTrans" cxnId="{5D19D94F-6596-6946-BF70-5731DEC3E5C2}">
      <dgm:prSet/>
      <dgm:spPr/>
      <dgm:t>
        <a:bodyPr/>
        <a:lstStyle/>
        <a:p>
          <a:endParaRPr lang="en-GB" sz="1800">
            <a:solidFill>
              <a:schemeClr val="tx1"/>
            </a:solidFill>
          </a:endParaRPr>
        </a:p>
      </dgm:t>
    </dgm:pt>
    <dgm:pt modelId="{6FE375FE-EB65-0E4D-9F45-4CE519C513E9}" type="sibTrans" cxnId="{5D19D94F-6596-6946-BF70-5731DEC3E5C2}">
      <dgm:prSet/>
      <dgm:spPr/>
      <dgm:t>
        <a:bodyPr/>
        <a:lstStyle/>
        <a:p>
          <a:endParaRPr lang="en-GB" sz="1800">
            <a:solidFill>
              <a:schemeClr val="tx1"/>
            </a:solidFill>
          </a:endParaRPr>
        </a:p>
      </dgm:t>
    </dgm:pt>
    <dgm:pt modelId="{ABFEFA2A-F764-D841-88AA-F143EFD04704}" type="pres">
      <dgm:prSet presAssocID="{830A0E0A-104A-E742-8D7F-F5F9FB0151C6}" presName="Name0" presStyleCnt="0">
        <dgm:presLayoutVars>
          <dgm:dir/>
          <dgm:animLvl val="lvl"/>
          <dgm:resizeHandles val="exact"/>
        </dgm:presLayoutVars>
      </dgm:prSet>
      <dgm:spPr/>
    </dgm:pt>
    <dgm:pt modelId="{C9A86CFE-DF72-394E-9DFA-DC8F8738E721}" type="pres">
      <dgm:prSet presAssocID="{830A0E0A-104A-E742-8D7F-F5F9FB0151C6}" presName="tSp" presStyleCnt="0"/>
      <dgm:spPr/>
    </dgm:pt>
    <dgm:pt modelId="{B5F32289-A499-1F4B-AAAA-0249F684BA34}" type="pres">
      <dgm:prSet presAssocID="{830A0E0A-104A-E742-8D7F-F5F9FB0151C6}" presName="bSp" presStyleCnt="0"/>
      <dgm:spPr/>
    </dgm:pt>
    <dgm:pt modelId="{0635D6C8-39F5-9A40-AC27-801886762A31}" type="pres">
      <dgm:prSet presAssocID="{830A0E0A-104A-E742-8D7F-F5F9FB0151C6}" presName="process" presStyleCnt="0"/>
      <dgm:spPr/>
    </dgm:pt>
    <dgm:pt modelId="{97D2EF65-635D-2349-B6FF-A1D7A7FB1597}" type="pres">
      <dgm:prSet presAssocID="{84D0E002-A294-4348-A3F3-9F6D271B7577}" presName="composite1" presStyleCnt="0"/>
      <dgm:spPr/>
    </dgm:pt>
    <dgm:pt modelId="{7C1BCA1C-DCCF-384D-BE99-52F717160318}" type="pres">
      <dgm:prSet presAssocID="{84D0E002-A294-4348-A3F3-9F6D271B7577}" presName="dummyNode1" presStyleLbl="node1" presStyleIdx="0" presStyleCnt="3"/>
      <dgm:spPr/>
    </dgm:pt>
    <dgm:pt modelId="{8BABD57D-CFDF-B440-83AC-654DCE022529}" type="pres">
      <dgm:prSet presAssocID="{84D0E002-A294-4348-A3F3-9F6D271B7577}" presName="childNode1" presStyleLbl="bgAcc1" presStyleIdx="0" presStyleCnt="3">
        <dgm:presLayoutVars>
          <dgm:bulletEnabled val="1"/>
        </dgm:presLayoutVars>
      </dgm:prSet>
      <dgm:spPr/>
    </dgm:pt>
    <dgm:pt modelId="{8EF23B8C-C4D2-AF42-A6D9-98A24ADF7719}" type="pres">
      <dgm:prSet presAssocID="{84D0E002-A294-4348-A3F3-9F6D271B7577}" presName="childNode1tx" presStyleLbl="bgAcc1" presStyleIdx="0" presStyleCnt="3">
        <dgm:presLayoutVars>
          <dgm:bulletEnabled val="1"/>
        </dgm:presLayoutVars>
      </dgm:prSet>
      <dgm:spPr/>
    </dgm:pt>
    <dgm:pt modelId="{7225FC3A-AE4F-0D45-96B3-29797F836836}" type="pres">
      <dgm:prSet presAssocID="{84D0E002-A294-4348-A3F3-9F6D271B7577}" presName="parentNode1" presStyleLbl="node1" presStyleIdx="0" presStyleCnt="3">
        <dgm:presLayoutVars>
          <dgm:chMax val="1"/>
          <dgm:bulletEnabled val="1"/>
        </dgm:presLayoutVars>
      </dgm:prSet>
      <dgm:spPr/>
    </dgm:pt>
    <dgm:pt modelId="{15F9AEB5-BEF5-5942-BB4A-6DA54F0186F6}" type="pres">
      <dgm:prSet presAssocID="{84D0E002-A294-4348-A3F3-9F6D271B7577}" presName="connSite1" presStyleCnt="0"/>
      <dgm:spPr/>
    </dgm:pt>
    <dgm:pt modelId="{C6515A1B-FED5-634A-8E36-6DF55F8C56D3}" type="pres">
      <dgm:prSet presAssocID="{D63D8DD8-867E-704C-AA71-B5B84BA423AF}" presName="Name9" presStyleLbl="sibTrans2D1" presStyleIdx="0" presStyleCnt="2"/>
      <dgm:spPr/>
    </dgm:pt>
    <dgm:pt modelId="{AB04B860-0099-CF47-9E0E-D7FF6CC96D7E}" type="pres">
      <dgm:prSet presAssocID="{BFEE76E0-9B7E-FF41-94C5-6D4C1161B3E3}" presName="composite2" presStyleCnt="0"/>
      <dgm:spPr/>
    </dgm:pt>
    <dgm:pt modelId="{7EFB1486-F2EC-0043-A4D9-37F2D1E79DE3}" type="pres">
      <dgm:prSet presAssocID="{BFEE76E0-9B7E-FF41-94C5-6D4C1161B3E3}" presName="dummyNode2" presStyleLbl="node1" presStyleIdx="0" presStyleCnt="3"/>
      <dgm:spPr/>
    </dgm:pt>
    <dgm:pt modelId="{AD9C23D8-3499-1347-84DA-FA2BA4AAA16B}" type="pres">
      <dgm:prSet presAssocID="{BFEE76E0-9B7E-FF41-94C5-6D4C1161B3E3}" presName="childNode2" presStyleLbl="bgAcc1" presStyleIdx="1" presStyleCnt="3">
        <dgm:presLayoutVars>
          <dgm:bulletEnabled val="1"/>
        </dgm:presLayoutVars>
      </dgm:prSet>
      <dgm:spPr/>
    </dgm:pt>
    <dgm:pt modelId="{D1C893D2-77D6-E840-BB39-077ED7B3D184}" type="pres">
      <dgm:prSet presAssocID="{BFEE76E0-9B7E-FF41-94C5-6D4C1161B3E3}" presName="childNode2tx" presStyleLbl="bgAcc1" presStyleIdx="1" presStyleCnt="3">
        <dgm:presLayoutVars>
          <dgm:bulletEnabled val="1"/>
        </dgm:presLayoutVars>
      </dgm:prSet>
      <dgm:spPr/>
    </dgm:pt>
    <dgm:pt modelId="{4B8AF880-A8B5-6841-B525-3504775D6BD8}" type="pres">
      <dgm:prSet presAssocID="{BFEE76E0-9B7E-FF41-94C5-6D4C1161B3E3}" presName="parentNode2" presStyleLbl="node1" presStyleIdx="1" presStyleCnt="3">
        <dgm:presLayoutVars>
          <dgm:chMax val="0"/>
          <dgm:bulletEnabled val="1"/>
        </dgm:presLayoutVars>
      </dgm:prSet>
      <dgm:spPr/>
    </dgm:pt>
    <dgm:pt modelId="{D4B32696-A091-4F49-B512-48861CDA68BC}" type="pres">
      <dgm:prSet presAssocID="{BFEE76E0-9B7E-FF41-94C5-6D4C1161B3E3}" presName="connSite2" presStyleCnt="0"/>
      <dgm:spPr/>
    </dgm:pt>
    <dgm:pt modelId="{8D9D4B05-960B-1341-B863-7BAD2817818A}" type="pres">
      <dgm:prSet presAssocID="{F6B7D65C-87FE-2C42-92DB-E419C39C6AB2}" presName="Name18" presStyleLbl="sibTrans2D1" presStyleIdx="1" presStyleCnt="2"/>
      <dgm:spPr/>
    </dgm:pt>
    <dgm:pt modelId="{DCA0087F-0FCE-4240-ADF2-1F69E3EC8858}" type="pres">
      <dgm:prSet presAssocID="{1A47328D-5826-D646-BC9D-96AE8DADFD7E}" presName="composite1" presStyleCnt="0"/>
      <dgm:spPr/>
    </dgm:pt>
    <dgm:pt modelId="{E1A9EF62-EFFB-4E47-9062-77B462D283E2}" type="pres">
      <dgm:prSet presAssocID="{1A47328D-5826-D646-BC9D-96AE8DADFD7E}" presName="dummyNode1" presStyleLbl="node1" presStyleIdx="1" presStyleCnt="3"/>
      <dgm:spPr/>
    </dgm:pt>
    <dgm:pt modelId="{2DF6CB90-8675-6F40-BE1E-3B67E7DCD9F1}" type="pres">
      <dgm:prSet presAssocID="{1A47328D-5826-D646-BC9D-96AE8DADFD7E}" presName="childNode1" presStyleLbl="bgAcc1" presStyleIdx="2" presStyleCnt="3">
        <dgm:presLayoutVars>
          <dgm:bulletEnabled val="1"/>
        </dgm:presLayoutVars>
      </dgm:prSet>
      <dgm:spPr/>
    </dgm:pt>
    <dgm:pt modelId="{F5F738B1-813C-A143-8F1B-96E4D503AB58}" type="pres">
      <dgm:prSet presAssocID="{1A47328D-5826-D646-BC9D-96AE8DADFD7E}" presName="childNode1tx" presStyleLbl="bgAcc1" presStyleIdx="2" presStyleCnt="3">
        <dgm:presLayoutVars>
          <dgm:bulletEnabled val="1"/>
        </dgm:presLayoutVars>
      </dgm:prSet>
      <dgm:spPr/>
    </dgm:pt>
    <dgm:pt modelId="{28407BA6-3E2A-C541-94AC-8CF54DC4BA53}" type="pres">
      <dgm:prSet presAssocID="{1A47328D-5826-D646-BC9D-96AE8DADFD7E}" presName="parentNode1" presStyleLbl="node1" presStyleIdx="2" presStyleCnt="3">
        <dgm:presLayoutVars>
          <dgm:chMax val="1"/>
          <dgm:bulletEnabled val="1"/>
        </dgm:presLayoutVars>
      </dgm:prSet>
      <dgm:spPr/>
    </dgm:pt>
    <dgm:pt modelId="{0A263B23-CC5A-5940-B21F-73C2D4C58809}" type="pres">
      <dgm:prSet presAssocID="{1A47328D-5826-D646-BC9D-96AE8DADFD7E}" presName="connSite1" presStyleCnt="0"/>
      <dgm:spPr/>
    </dgm:pt>
  </dgm:ptLst>
  <dgm:cxnLst>
    <dgm:cxn modelId="{10C15D01-EE44-AF4C-883C-46D7EF4536C3}" type="presOf" srcId="{BFEE76E0-9B7E-FF41-94C5-6D4C1161B3E3}" destId="{4B8AF880-A8B5-6841-B525-3504775D6BD8}" srcOrd="0" destOrd="0" presId="urn:microsoft.com/office/officeart/2005/8/layout/hProcess4"/>
    <dgm:cxn modelId="{6494E103-0CA7-8D47-9836-5C500737C426}" type="presOf" srcId="{684ECCD9-FE5A-BD43-8D2D-9F218E6F7EFC}" destId="{8EF23B8C-C4D2-AF42-A6D9-98A24ADF7719}" srcOrd="1" destOrd="2" presId="urn:microsoft.com/office/officeart/2005/8/layout/hProcess4"/>
    <dgm:cxn modelId="{73895008-376D-0B46-99B6-F12F569742C8}" srcId="{830A0E0A-104A-E742-8D7F-F5F9FB0151C6}" destId="{BFEE76E0-9B7E-FF41-94C5-6D4C1161B3E3}" srcOrd="1" destOrd="0" parTransId="{D7C1A71A-46BA-E54E-924E-2A3A8B7C3564}" sibTransId="{F6B7D65C-87FE-2C42-92DB-E419C39C6AB2}"/>
    <dgm:cxn modelId="{97555408-ED31-2249-8FA6-09CBD7E3A419}" srcId="{BFEE76E0-9B7E-FF41-94C5-6D4C1161B3E3}" destId="{86B64F70-3B2A-364D-B0ED-8DBAB2761826}" srcOrd="1" destOrd="0" parTransId="{94343746-578E-3C42-A659-FE5A45AD9822}" sibTransId="{721EE6FF-D943-4D4B-9101-E3D8F3490CA9}"/>
    <dgm:cxn modelId="{CD61D010-31E9-BF48-BDD6-2A9E1CECD167}" type="presOf" srcId="{D63D8DD8-867E-704C-AA71-B5B84BA423AF}" destId="{C6515A1B-FED5-634A-8E36-6DF55F8C56D3}" srcOrd="0" destOrd="0" presId="urn:microsoft.com/office/officeart/2005/8/layout/hProcess4"/>
    <dgm:cxn modelId="{FEC96C11-794A-F643-B22E-449FB06B381E}" type="presOf" srcId="{86B64F70-3B2A-364D-B0ED-8DBAB2761826}" destId="{D1C893D2-77D6-E840-BB39-077ED7B3D184}" srcOrd="1" destOrd="1" presId="urn:microsoft.com/office/officeart/2005/8/layout/hProcess4"/>
    <dgm:cxn modelId="{2C2A281B-C8A0-7B40-9144-19E7337D500A}" srcId="{1A47328D-5826-D646-BC9D-96AE8DADFD7E}" destId="{96F35692-09FB-5243-805F-5E744A39225E}" srcOrd="1" destOrd="0" parTransId="{F5E268AB-253D-5047-80A2-0E39FCF60FBB}" sibTransId="{53FBCE24-5C98-B044-BA92-ACC7F9B90486}"/>
    <dgm:cxn modelId="{64DAE923-3183-704C-ACE1-B5D2AC01F751}" type="presOf" srcId="{96F35692-09FB-5243-805F-5E744A39225E}" destId="{F5F738B1-813C-A143-8F1B-96E4D503AB58}" srcOrd="1" destOrd="1" presId="urn:microsoft.com/office/officeart/2005/8/layout/hProcess4"/>
    <dgm:cxn modelId="{90C69B25-5563-7842-A7E8-024904A7A95A}" type="presOf" srcId="{84D0E002-A294-4348-A3F3-9F6D271B7577}" destId="{7225FC3A-AE4F-0D45-96B3-29797F836836}" srcOrd="0" destOrd="0" presId="urn:microsoft.com/office/officeart/2005/8/layout/hProcess4"/>
    <dgm:cxn modelId="{DC76E628-6A2C-5842-8645-18E2349FD952}" type="presOf" srcId="{BC4B79F0-4C2F-6742-A769-AE8AEB05F06F}" destId="{F5F738B1-813C-A143-8F1B-96E4D503AB58}" srcOrd="1" destOrd="0" presId="urn:microsoft.com/office/officeart/2005/8/layout/hProcess4"/>
    <dgm:cxn modelId="{7CA0162B-D590-A14E-9CC8-91486FF535E8}" type="presOf" srcId="{088129E7-6ED4-0641-9043-68B5681D37B0}" destId="{8EF23B8C-C4D2-AF42-A6D9-98A24ADF7719}" srcOrd="1" destOrd="1" presId="urn:microsoft.com/office/officeart/2005/8/layout/hProcess4"/>
    <dgm:cxn modelId="{58CF9B38-1656-944C-B97C-F0CA4BB7FF75}" type="presOf" srcId="{FEBAE713-166F-C049-9ED3-C17B0A8AF6D6}" destId="{AD9C23D8-3499-1347-84DA-FA2BA4AAA16B}" srcOrd="0" destOrd="0" presId="urn:microsoft.com/office/officeart/2005/8/layout/hProcess4"/>
    <dgm:cxn modelId="{CB85234A-3BEA-E74B-BDA0-DA0FC77DBB50}" type="presOf" srcId="{E5F27D54-1D73-DC4F-8A67-B6ED2DB69307}" destId="{8BABD57D-CFDF-B440-83AC-654DCE022529}" srcOrd="0" destOrd="0" presId="urn:microsoft.com/office/officeart/2005/8/layout/hProcess4"/>
    <dgm:cxn modelId="{5D19D94F-6596-6946-BF70-5731DEC3E5C2}" srcId="{1A47328D-5826-D646-BC9D-96AE8DADFD7E}" destId="{BC4B79F0-4C2F-6742-A769-AE8AEB05F06F}" srcOrd="0" destOrd="0" parTransId="{7C60A736-298F-EF49-9647-4574A65B8C46}" sibTransId="{6FE375FE-EB65-0E4D-9F45-4CE519C513E9}"/>
    <dgm:cxn modelId="{40FF4C5C-F8E8-9243-A96B-A3BAE2B8F45A}" srcId="{830A0E0A-104A-E742-8D7F-F5F9FB0151C6}" destId="{1A47328D-5826-D646-BC9D-96AE8DADFD7E}" srcOrd="2" destOrd="0" parTransId="{D52F5F04-CE28-2E4A-AAA6-6D8169DE67D7}" sibTransId="{C1734481-0F08-2F40-9436-3681AB35BFFC}"/>
    <dgm:cxn modelId="{59057F5D-9B48-7C4B-A8B5-6AC4E1DB49C0}" srcId="{830A0E0A-104A-E742-8D7F-F5F9FB0151C6}" destId="{84D0E002-A294-4348-A3F3-9F6D271B7577}" srcOrd="0" destOrd="0" parTransId="{3271D795-7AA4-1F45-AAB9-C67EA7E0F07E}" sibTransId="{D63D8DD8-867E-704C-AA71-B5B84BA423AF}"/>
    <dgm:cxn modelId="{0B04EC68-272B-C341-8C11-729440488FA5}" type="presOf" srcId="{830A0E0A-104A-E742-8D7F-F5F9FB0151C6}" destId="{ABFEFA2A-F764-D841-88AA-F143EFD04704}" srcOrd="0" destOrd="0" presId="urn:microsoft.com/office/officeart/2005/8/layout/hProcess4"/>
    <dgm:cxn modelId="{FCE86071-0189-BF4B-B1E7-42282CC77160}" type="presOf" srcId="{1A47328D-5826-D646-BC9D-96AE8DADFD7E}" destId="{28407BA6-3E2A-C541-94AC-8CF54DC4BA53}" srcOrd="0" destOrd="0" presId="urn:microsoft.com/office/officeart/2005/8/layout/hProcess4"/>
    <dgm:cxn modelId="{7B7A0E72-47B3-7A4B-9FAA-6B4AE0377DC7}" srcId="{BFEE76E0-9B7E-FF41-94C5-6D4C1161B3E3}" destId="{FEBAE713-166F-C049-9ED3-C17B0A8AF6D6}" srcOrd="0" destOrd="0" parTransId="{514619C1-B0A7-E84D-81D6-7C3177ED2421}" sibTransId="{6B1C59C0-5F92-3D4F-A9E9-A498273BD8B1}"/>
    <dgm:cxn modelId="{AACEFE72-30A6-0D4F-87BE-304FF8864449}" type="presOf" srcId="{F352B4DA-E164-4A4E-99D2-E08536040E75}" destId="{F5F738B1-813C-A143-8F1B-96E4D503AB58}" srcOrd="1" destOrd="2" presId="urn:microsoft.com/office/officeart/2005/8/layout/hProcess4"/>
    <dgm:cxn modelId="{D242627B-8D77-D84A-8794-E7F1D3976FD4}" type="presOf" srcId="{F6B7D65C-87FE-2C42-92DB-E419C39C6AB2}" destId="{8D9D4B05-960B-1341-B863-7BAD2817818A}" srcOrd="0" destOrd="0" presId="urn:microsoft.com/office/officeart/2005/8/layout/hProcess4"/>
    <dgm:cxn modelId="{0DABF27E-8C6E-3C45-A15E-B7E69C702740}" type="presOf" srcId="{088129E7-6ED4-0641-9043-68B5681D37B0}" destId="{8BABD57D-CFDF-B440-83AC-654DCE022529}" srcOrd="0" destOrd="1" presId="urn:microsoft.com/office/officeart/2005/8/layout/hProcess4"/>
    <dgm:cxn modelId="{B570A783-4EC0-5A4F-A471-309579DB5142}" srcId="{84D0E002-A294-4348-A3F3-9F6D271B7577}" destId="{684ECCD9-FE5A-BD43-8D2D-9F218E6F7EFC}" srcOrd="2" destOrd="0" parTransId="{3D02B49D-EF67-9041-8C78-D3E22096F606}" sibTransId="{2930F7F6-901D-5B4E-A3EB-AD2C47F5C22F}"/>
    <dgm:cxn modelId="{22BDBC8B-999E-004B-8C29-45D90734470B}" srcId="{84D0E002-A294-4348-A3F3-9F6D271B7577}" destId="{E5F27D54-1D73-DC4F-8A67-B6ED2DB69307}" srcOrd="0" destOrd="0" parTransId="{699CA4C1-6806-9647-A922-D15ABDC58E03}" sibTransId="{B3B2BA70-23A4-8447-B574-AA5D5EF2F5AE}"/>
    <dgm:cxn modelId="{434B718F-3B58-8148-B835-48A8653E0C27}" srcId="{84D0E002-A294-4348-A3F3-9F6D271B7577}" destId="{088129E7-6ED4-0641-9043-68B5681D37B0}" srcOrd="1" destOrd="0" parTransId="{00B78F06-233F-4D4A-AD7E-017BDCF96EEA}" sibTransId="{897FABF5-8CEC-4740-B529-F687CB510C71}"/>
    <dgm:cxn modelId="{762D8092-9555-DC4B-B74B-519EFF29FE4F}" type="presOf" srcId="{E5F27D54-1D73-DC4F-8A67-B6ED2DB69307}" destId="{8EF23B8C-C4D2-AF42-A6D9-98A24ADF7719}" srcOrd="1" destOrd="0" presId="urn:microsoft.com/office/officeart/2005/8/layout/hProcess4"/>
    <dgm:cxn modelId="{40E077A7-D5F1-8247-91DA-120D0FE94AA4}" type="presOf" srcId="{96F35692-09FB-5243-805F-5E744A39225E}" destId="{2DF6CB90-8675-6F40-BE1E-3B67E7DCD9F1}" srcOrd="0" destOrd="1" presId="urn:microsoft.com/office/officeart/2005/8/layout/hProcess4"/>
    <dgm:cxn modelId="{0A22D1BC-5FE9-7744-A3AF-45CAA0157971}" srcId="{1A47328D-5826-D646-BC9D-96AE8DADFD7E}" destId="{F352B4DA-E164-4A4E-99D2-E08536040E75}" srcOrd="2" destOrd="0" parTransId="{0AF88307-BEB4-0E49-B9E6-3D32E0F1211C}" sibTransId="{F5BDF851-F193-E641-B4FF-E86723F26245}"/>
    <dgm:cxn modelId="{05CC11BF-ECF8-6F42-82A7-6557997AEB48}" type="presOf" srcId="{BC4B79F0-4C2F-6742-A769-AE8AEB05F06F}" destId="{2DF6CB90-8675-6F40-BE1E-3B67E7DCD9F1}" srcOrd="0" destOrd="0" presId="urn:microsoft.com/office/officeart/2005/8/layout/hProcess4"/>
    <dgm:cxn modelId="{FCE7CFD1-B4CE-284F-AB98-F3A55BC3E9F0}" type="presOf" srcId="{FEBAE713-166F-C049-9ED3-C17B0A8AF6D6}" destId="{D1C893D2-77D6-E840-BB39-077ED7B3D184}" srcOrd="1" destOrd="0" presId="urn:microsoft.com/office/officeart/2005/8/layout/hProcess4"/>
    <dgm:cxn modelId="{3E6C74DF-3D8E-B242-A54B-27BD26D4DB46}" type="presOf" srcId="{86B64F70-3B2A-364D-B0ED-8DBAB2761826}" destId="{AD9C23D8-3499-1347-84DA-FA2BA4AAA16B}" srcOrd="0" destOrd="1" presId="urn:microsoft.com/office/officeart/2005/8/layout/hProcess4"/>
    <dgm:cxn modelId="{D01898EC-1948-9647-B971-6D0BEC1F37BF}" type="presOf" srcId="{684ECCD9-FE5A-BD43-8D2D-9F218E6F7EFC}" destId="{8BABD57D-CFDF-B440-83AC-654DCE022529}" srcOrd="0" destOrd="2" presId="urn:microsoft.com/office/officeart/2005/8/layout/hProcess4"/>
    <dgm:cxn modelId="{69818AFA-E9F9-3443-A6CE-A74C4E5BB356}" type="presOf" srcId="{F352B4DA-E164-4A4E-99D2-E08536040E75}" destId="{2DF6CB90-8675-6F40-BE1E-3B67E7DCD9F1}" srcOrd="0" destOrd="2" presId="urn:microsoft.com/office/officeart/2005/8/layout/hProcess4"/>
    <dgm:cxn modelId="{FA6DE59A-0BB7-AE45-BA11-AEAEF1B5CA2A}" type="presParOf" srcId="{ABFEFA2A-F764-D841-88AA-F143EFD04704}" destId="{C9A86CFE-DF72-394E-9DFA-DC8F8738E721}" srcOrd="0" destOrd="0" presId="urn:microsoft.com/office/officeart/2005/8/layout/hProcess4"/>
    <dgm:cxn modelId="{867ECAB3-4336-F940-A678-B40653C60670}" type="presParOf" srcId="{ABFEFA2A-F764-D841-88AA-F143EFD04704}" destId="{B5F32289-A499-1F4B-AAAA-0249F684BA34}" srcOrd="1" destOrd="0" presId="urn:microsoft.com/office/officeart/2005/8/layout/hProcess4"/>
    <dgm:cxn modelId="{94792572-2AFC-6F49-9084-65E5EFBB05B6}" type="presParOf" srcId="{ABFEFA2A-F764-D841-88AA-F143EFD04704}" destId="{0635D6C8-39F5-9A40-AC27-801886762A31}" srcOrd="2" destOrd="0" presId="urn:microsoft.com/office/officeart/2005/8/layout/hProcess4"/>
    <dgm:cxn modelId="{985CCD0E-27F0-B644-9BDF-EB57CAC45043}" type="presParOf" srcId="{0635D6C8-39F5-9A40-AC27-801886762A31}" destId="{97D2EF65-635D-2349-B6FF-A1D7A7FB1597}" srcOrd="0" destOrd="0" presId="urn:microsoft.com/office/officeart/2005/8/layout/hProcess4"/>
    <dgm:cxn modelId="{D46CCC85-F339-4043-A68E-A2EC2ACEE79F}" type="presParOf" srcId="{97D2EF65-635D-2349-B6FF-A1D7A7FB1597}" destId="{7C1BCA1C-DCCF-384D-BE99-52F717160318}" srcOrd="0" destOrd="0" presId="urn:microsoft.com/office/officeart/2005/8/layout/hProcess4"/>
    <dgm:cxn modelId="{0FBAD1FB-7D81-8044-9D64-27DEE98161A9}" type="presParOf" srcId="{97D2EF65-635D-2349-B6FF-A1D7A7FB1597}" destId="{8BABD57D-CFDF-B440-83AC-654DCE022529}" srcOrd="1" destOrd="0" presId="urn:microsoft.com/office/officeart/2005/8/layout/hProcess4"/>
    <dgm:cxn modelId="{E86DAA3A-2AD0-784D-9E44-B886EE1FA9FD}" type="presParOf" srcId="{97D2EF65-635D-2349-B6FF-A1D7A7FB1597}" destId="{8EF23B8C-C4D2-AF42-A6D9-98A24ADF7719}" srcOrd="2" destOrd="0" presId="urn:microsoft.com/office/officeart/2005/8/layout/hProcess4"/>
    <dgm:cxn modelId="{94FAF703-0A5F-C44F-85F2-BDE0F2CC9D9E}" type="presParOf" srcId="{97D2EF65-635D-2349-B6FF-A1D7A7FB1597}" destId="{7225FC3A-AE4F-0D45-96B3-29797F836836}" srcOrd="3" destOrd="0" presId="urn:microsoft.com/office/officeart/2005/8/layout/hProcess4"/>
    <dgm:cxn modelId="{4093DE1B-0073-0A41-9B90-422EA7DAE179}" type="presParOf" srcId="{97D2EF65-635D-2349-B6FF-A1D7A7FB1597}" destId="{15F9AEB5-BEF5-5942-BB4A-6DA54F0186F6}" srcOrd="4" destOrd="0" presId="urn:microsoft.com/office/officeart/2005/8/layout/hProcess4"/>
    <dgm:cxn modelId="{5142F28D-A671-6C44-81D0-685497351F38}" type="presParOf" srcId="{0635D6C8-39F5-9A40-AC27-801886762A31}" destId="{C6515A1B-FED5-634A-8E36-6DF55F8C56D3}" srcOrd="1" destOrd="0" presId="urn:microsoft.com/office/officeart/2005/8/layout/hProcess4"/>
    <dgm:cxn modelId="{3CA38011-13E4-AD4F-B7BE-4F0BF1FA1C8D}" type="presParOf" srcId="{0635D6C8-39F5-9A40-AC27-801886762A31}" destId="{AB04B860-0099-CF47-9E0E-D7FF6CC96D7E}" srcOrd="2" destOrd="0" presId="urn:microsoft.com/office/officeart/2005/8/layout/hProcess4"/>
    <dgm:cxn modelId="{1A701FCB-D3E6-2D4A-9770-F43970AF67E3}" type="presParOf" srcId="{AB04B860-0099-CF47-9E0E-D7FF6CC96D7E}" destId="{7EFB1486-F2EC-0043-A4D9-37F2D1E79DE3}" srcOrd="0" destOrd="0" presId="urn:microsoft.com/office/officeart/2005/8/layout/hProcess4"/>
    <dgm:cxn modelId="{9C9D93EF-B506-1F43-9D21-DBC0BFE94B3B}" type="presParOf" srcId="{AB04B860-0099-CF47-9E0E-D7FF6CC96D7E}" destId="{AD9C23D8-3499-1347-84DA-FA2BA4AAA16B}" srcOrd="1" destOrd="0" presId="urn:microsoft.com/office/officeart/2005/8/layout/hProcess4"/>
    <dgm:cxn modelId="{4546CF6A-3D61-2545-ACDB-92DFA4592B68}" type="presParOf" srcId="{AB04B860-0099-CF47-9E0E-D7FF6CC96D7E}" destId="{D1C893D2-77D6-E840-BB39-077ED7B3D184}" srcOrd="2" destOrd="0" presId="urn:microsoft.com/office/officeart/2005/8/layout/hProcess4"/>
    <dgm:cxn modelId="{8EB145CE-20A8-4843-B8DB-AD980F9BF3D5}" type="presParOf" srcId="{AB04B860-0099-CF47-9E0E-D7FF6CC96D7E}" destId="{4B8AF880-A8B5-6841-B525-3504775D6BD8}" srcOrd="3" destOrd="0" presId="urn:microsoft.com/office/officeart/2005/8/layout/hProcess4"/>
    <dgm:cxn modelId="{CFA88895-334C-8947-A8D5-4BDA00567069}" type="presParOf" srcId="{AB04B860-0099-CF47-9E0E-D7FF6CC96D7E}" destId="{D4B32696-A091-4F49-B512-48861CDA68BC}" srcOrd="4" destOrd="0" presId="urn:microsoft.com/office/officeart/2005/8/layout/hProcess4"/>
    <dgm:cxn modelId="{7C16BEC4-3BCF-FF44-917E-778793A8C914}" type="presParOf" srcId="{0635D6C8-39F5-9A40-AC27-801886762A31}" destId="{8D9D4B05-960B-1341-B863-7BAD2817818A}" srcOrd="3" destOrd="0" presId="urn:microsoft.com/office/officeart/2005/8/layout/hProcess4"/>
    <dgm:cxn modelId="{B3CEB34C-B4AC-F84C-8237-EB070F584CC7}" type="presParOf" srcId="{0635D6C8-39F5-9A40-AC27-801886762A31}" destId="{DCA0087F-0FCE-4240-ADF2-1F69E3EC8858}" srcOrd="4" destOrd="0" presId="urn:microsoft.com/office/officeart/2005/8/layout/hProcess4"/>
    <dgm:cxn modelId="{CFFA121B-E9CF-A547-BC7E-5EA388FB0242}" type="presParOf" srcId="{DCA0087F-0FCE-4240-ADF2-1F69E3EC8858}" destId="{E1A9EF62-EFFB-4E47-9062-77B462D283E2}" srcOrd="0" destOrd="0" presId="urn:microsoft.com/office/officeart/2005/8/layout/hProcess4"/>
    <dgm:cxn modelId="{DC04D5E1-56F9-834C-83F1-3883BBFFA538}" type="presParOf" srcId="{DCA0087F-0FCE-4240-ADF2-1F69E3EC8858}" destId="{2DF6CB90-8675-6F40-BE1E-3B67E7DCD9F1}" srcOrd="1" destOrd="0" presId="urn:microsoft.com/office/officeart/2005/8/layout/hProcess4"/>
    <dgm:cxn modelId="{D12B054C-F182-E049-A6DA-7AED7AAEC21B}" type="presParOf" srcId="{DCA0087F-0FCE-4240-ADF2-1F69E3EC8858}" destId="{F5F738B1-813C-A143-8F1B-96E4D503AB58}" srcOrd="2" destOrd="0" presId="urn:microsoft.com/office/officeart/2005/8/layout/hProcess4"/>
    <dgm:cxn modelId="{8B849E2A-4457-0E4D-B6FB-CB5820ECB40D}" type="presParOf" srcId="{DCA0087F-0FCE-4240-ADF2-1F69E3EC8858}" destId="{28407BA6-3E2A-C541-94AC-8CF54DC4BA53}" srcOrd="3" destOrd="0" presId="urn:microsoft.com/office/officeart/2005/8/layout/hProcess4"/>
    <dgm:cxn modelId="{4D8AB98C-5626-414A-BA98-66A5334F6034}" type="presParOf" srcId="{DCA0087F-0FCE-4240-ADF2-1F69E3EC8858}" destId="{0A263B23-CC5A-5940-B21F-73C2D4C588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1EDA399-EA5E-FE49-AC01-B00DB9B517CB}"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A60BBA2D-3D8B-624D-8B9F-C9F2E3104BFF}">
      <dgm:prSet/>
      <dgm:spPr/>
      <dgm:t>
        <a:bodyPr/>
        <a:lstStyle/>
        <a:p>
          <a:r>
            <a:rPr lang="en-GB">
              <a:solidFill>
                <a:schemeClr val="tx1"/>
              </a:solidFill>
            </a:rPr>
            <a:t>Find different types of assessment and related learning materials</a:t>
          </a:r>
          <a:endParaRPr lang="en-MK">
            <a:solidFill>
              <a:schemeClr val="tx1"/>
            </a:solidFill>
          </a:endParaRPr>
        </a:p>
      </dgm:t>
    </dgm:pt>
    <dgm:pt modelId="{4E816AAB-A43C-2C4C-8B73-3B64F32C859E}" type="parTrans" cxnId="{4F2F70F8-BF95-3040-972C-7F6A6252368D}">
      <dgm:prSet/>
      <dgm:spPr/>
      <dgm:t>
        <a:bodyPr/>
        <a:lstStyle/>
        <a:p>
          <a:endParaRPr lang="en-GB">
            <a:solidFill>
              <a:schemeClr val="tx1"/>
            </a:solidFill>
          </a:endParaRPr>
        </a:p>
      </dgm:t>
    </dgm:pt>
    <dgm:pt modelId="{D5947CEE-F01B-DC48-9837-1B66FE5C297D}" type="sibTrans" cxnId="{4F2F70F8-BF95-3040-972C-7F6A6252368D}">
      <dgm:prSet/>
      <dgm:spPr/>
      <dgm:t>
        <a:bodyPr/>
        <a:lstStyle/>
        <a:p>
          <a:endParaRPr lang="en-GB">
            <a:solidFill>
              <a:schemeClr val="tx1"/>
            </a:solidFill>
          </a:endParaRPr>
        </a:p>
      </dgm:t>
    </dgm:pt>
    <dgm:pt modelId="{E99252AC-28CE-5D4A-8094-D0206E39BDD3}">
      <dgm:prSet/>
      <dgm:spPr/>
      <dgm:t>
        <a:bodyPr/>
        <a:lstStyle/>
        <a:p>
          <a:r>
            <a:rPr lang="en-GB">
              <a:solidFill>
                <a:schemeClr val="tx1"/>
              </a:solidFill>
            </a:rPr>
            <a:t>Don’t start from scratch =&gt; reuse</a:t>
          </a:r>
          <a:endParaRPr lang="en-MK">
            <a:solidFill>
              <a:schemeClr val="tx1"/>
            </a:solidFill>
          </a:endParaRPr>
        </a:p>
      </dgm:t>
    </dgm:pt>
    <dgm:pt modelId="{B59E7F6F-9E0B-AE40-B417-C890E9AED8B6}" type="parTrans" cxnId="{C854BF38-7256-3A4A-8C0A-373FD054E87E}">
      <dgm:prSet/>
      <dgm:spPr/>
      <dgm:t>
        <a:bodyPr/>
        <a:lstStyle/>
        <a:p>
          <a:endParaRPr lang="en-GB">
            <a:solidFill>
              <a:schemeClr val="tx1"/>
            </a:solidFill>
          </a:endParaRPr>
        </a:p>
      </dgm:t>
    </dgm:pt>
    <dgm:pt modelId="{B874B470-6596-3A4F-BA5A-89B4EB947E82}" type="sibTrans" cxnId="{C854BF38-7256-3A4A-8C0A-373FD054E87E}">
      <dgm:prSet/>
      <dgm:spPr/>
      <dgm:t>
        <a:bodyPr/>
        <a:lstStyle/>
        <a:p>
          <a:endParaRPr lang="en-GB">
            <a:solidFill>
              <a:schemeClr val="tx1"/>
            </a:solidFill>
          </a:endParaRPr>
        </a:p>
      </dgm:t>
    </dgm:pt>
    <dgm:pt modelId="{77F78004-EC44-7645-ADD7-5B317AFA8E65}">
      <dgm:prSet/>
      <dgm:spPr/>
      <dgm:t>
        <a:bodyPr/>
        <a:lstStyle/>
        <a:p>
          <a:r>
            <a:rPr lang="en-GB">
              <a:solidFill>
                <a:schemeClr val="tx1"/>
              </a:solidFill>
            </a:rPr>
            <a:t>Licenses…</a:t>
          </a:r>
          <a:endParaRPr lang="en-MK">
            <a:solidFill>
              <a:schemeClr val="tx1"/>
            </a:solidFill>
          </a:endParaRPr>
        </a:p>
      </dgm:t>
    </dgm:pt>
    <dgm:pt modelId="{A6EBC569-11B6-C044-BC32-BB08BBA92A98}" type="parTrans" cxnId="{423D0C3C-80D5-3F45-B7CB-FAAA4ED571F4}">
      <dgm:prSet/>
      <dgm:spPr/>
      <dgm:t>
        <a:bodyPr/>
        <a:lstStyle/>
        <a:p>
          <a:endParaRPr lang="en-GB">
            <a:solidFill>
              <a:schemeClr val="tx1"/>
            </a:solidFill>
          </a:endParaRPr>
        </a:p>
      </dgm:t>
    </dgm:pt>
    <dgm:pt modelId="{1ADA76F0-B02D-094A-A47E-7A6E405EB0B3}" type="sibTrans" cxnId="{423D0C3C-80D5-3F45-B7CB-FAAA4ED571F4}">
      <dgm:prSet/>
      <dgm:spPr/>
      <dgm:t>
        <a:bodyPr/>
        <a:lstStyle/>
        <a:p>
          <a:endParaRPr lang="en-GB">
            <a:solidFill>
              <a:schemeClr val="tx1"/>
            </a:solidFill>
          </a:endParaRPr>
        </a:p>
      </dgm:t>
    </dgm:pt>
    <dgm:pt modelId="{E9446B3A-1AA3-E643-B75C-8F8622EF7A7C}">
      <dgm:prSet/>
      <dgm:spPr/>
      <dgm:t>
        <a:bodyPr/>
        <a:lstStyle/>
        <a:p>
          <a:r>
            <a:rPr lang="en-GB">
              <a:solidFill>
                <a:schemeClr val="tx1"/>
              </a:solidFill>
            </a:rPr>
            <a:t>Closed learning resources have value too</a:t>
          </a:r>
          <a:endParaRPr lang="en-MK">
            <a:solidFill>
              <a:schemeClr val="tx1"/>
            </a:solidFill>
          </a:endParaRPr>
        </a:p>
      </dgm:t>
    </dgm:pt>
    <dgm:pt modelId="{BD05933B-4EEE-3545-B6BE-3D56AC7C2890}" type="parTrans" cxnId="{7CA7EF84-8C51-F341-93F0-91A7830503DC}">
      <dgm:prSet/>
      <dgm:spPr/>
      <dgm:t>
        <a:bodyPr/>
        <a:lstStyle/>
        <a:p>
          <a:endParaRPr lang="en-GB">
            <a:solidFill>
              <a:schemeClr val="tx1"/>
            </a:solidFill>
          </a:endParaRPr>
        </a:p>
      </dgm:t>
    </dgm:pt>
    <dgm:pt modelId="{4B8691AE-BF62-B847-912E-0C9BB0B61F85}" type="sibTrans" cxnId="{7CA7EF84-8C51-F341-93F0-91A7830503DC}">
      <dgm:prSet/>
      <dgm:spPr/>
      <dgm:t>
        <a:bodyPr/>
        <a:lstStyle/>
        <a:p>
          <a:endParaRPr lang="en-GB">
            <a:solidFill>
              <a:schemeClr val="tx1"/>
            </a:solidFill>
          </a:endParaRPr>
        </a:p>
      </dgm:t>
    </dgm:pt>
    <dgm:pt modelId="{2C57D9E5-BD63-D549-B116-5A7A83CC932B}" type="pres">
      <dgm:prSet presAssocID="{F1EDA399-EA5E-FE49-AC01-B00DB9B517CB}" presName="linear" presStyleCnt="0">
        <dgm:presLayoutVars>
          <dgm:animLvl val="lvl"/>
          <dgm:resizeHandles val="exact"/>
        </dgm:presLayoutVars>
      </dgm:prSet>
      <dgm:spPr/>
    </dgm:pt>
    <dgm:pt modelId="{9032A052-153E-844E-AF2A-24AE1ACF7264}" type="pres">
      <dgm:prSet presAssocID="{A60BBA2D-3D8B-624D-8B9F-C9F2E3104BFF}" presName="parentText" presStyleLbl="node1" presStyleIdx="0" presStyleCnt="3">
        <dgm:presLayoutVars>
          <dgm:chMax val="0"/>
          <dgm:bulletEnabled val="1"/>
        </dgm:presLayoutVars>
      </dgm:prSet>
      <dgm:spPr/>
    </dgm:pt>
    <dgm:pt modelId="{0F7762E3-09E7-334E-AA03-3B8A1D774C02}" type="pres">
      <dgm:prSet presAssocID="{D5947CEE-F01B-DC48-9837-1B66FE5C297D}" presName="spacer" presStyleCnt="0"/>
      <dgm:spPr/>
    </dgm:pt>
    <dgm:pt modelId="{D16C9690-9C80-7840-BE26-1A12A4FD339F}" type="pres">
      <dgm:prSet presAssocID="{E99252AC-28CE-5D4A-8094-D0206E39BDD3}" presName="parentText" presStyleLbl="node1" presStyleIdx="1" presStyleCnt="3">
        <dgm:presLayoutVars>
          <dgm:chMax val="0"/>
          <dgm:bulletEnabled val="1"/>
        </dgm:presLayoutVars>
      </dgm:prSet>
      <dgm:spPr/>
    </dgm:pt>
    <dgm:pt modelId="{4D5B54AE-E6C7-0E44-B69F-A1C7712E9DF8}" type="pres">
      <dgm:prSet presAssocID="{E99252AC-28CE-5D4A-8094-D0206E39BDD3}" presName="childText" presStyleLbl="revTx" presStyleIdx="0" presStyleCnt="1">
        <dgm:presLayoutVars>
          <dgm:bulletEnabled val="1"/>
        </dgm:presLayoutVars>
      </dgm:prSet>
      <dgm:spPr/>
    </dgm:pt>
    <dgm:pt modelId="{28C54A6A-D3F9-7E41-A529-364EF51AA26D}" type="pres">
      <dgm:prSet presAssocID="{E9446B3A-1AA3-E643-B75C-8F8622EF7A7C}" presName="parentText" presStyleLbl="node1" presStyleIdx="2" presStyleCnt="3">
        <dgm:presLayoutVars>
          <dgm:chMax val="0"/>
          <dgm:bulletEnabled val="1"/>
        </dgm:presLayoutVars>
      </dgm:prSet>
      <dgm:spPr/>
    </dgm:pt>
  </dgm:ptLst>
  <dgm:cxnLst>
    <dgm:cxn modelId="{17947819-48DA-1E49-87E3-C87300A7A37D}" type="presOf" srcId="{77F78004-EC44-7645-ADD7-5B317AFA8E65}" destId="{4D5B54AE-E6C7-0E44-B69F-A1C7712E9DF8}" srcOrd="0" destOrd="0" presId="urn:microsoft.com/office/officeart/2005/8/layout/vList2"/>
    <dgm:cxn modelId="{01CB3A38-91F9-3D4B-ACD1-425C7DB4E7A1}" type="presOf" srcId="{F1EDA399-EA5E-FE49-AC01-B00DB9B517CB}" destId="{2C57D9E5-BD63-D549-B116-5A7A83CC932B}" srcOrd="0" destOrd="0" presId="urn:microsoft.com/office/officeart/2005/8/layout/vList2"/>
    <dgm:cxn modelId="{C854BF38-7256-3A4A-8C0A-373FD054E87E}" srcId="{F1EDA399-EA5E-FE49-AC01-B00DB9B517CB}" destId="{E99252AC-28CE-5D4A-8094-D0206E39BDD3}" srcOrd="1" destOrd="0" parTransId="{B59E7F6F-9E0B-AE40-B417-C890E9AED8B6}" sibTransId="{B874B470-6596-3A4F-BA5A-89B4EB947E82}"/>
    <dgm:cxn modelId="{423D0C3C-80D5-3F45-B7CB-FAAA4ED571F4}" srcId="{E99252AC-28CE-5D4A-8094-D0206E39BDD3}" destId="{77F78004-EC44-7645-ADD7-5B317AFA8E65}" srcOrd="0" destOrd="0" parTransId="{A6EBC569-11B6-C044-BC32-BB08BBA92A98}" sibTransId="{1ADA76F0-B02D-094A-A47E-7A6E405EB0B3}"/>
    <dgm:cxn modelId="{7CA7EF84-8C51-F341-93F0-91A7830503DC}" srcId="{F1EDA399-EA5E-FE49-AC01-B00DB9B517CB}" destId="{E9446B3A-1AA3-E643-B75C-8F8622EF7A7C}" srcOrd="2" destOrd="0" parTransId="{BD05933B-4EEE-3545-B6BE-3D56AC7C2890}" sibTransId="{4B8691AE-BF62-B847-912E-0C9BB0B61F85}"/>
    <dgm:cxn modelId="{22C9D6AD-B085-9448-A68D-11E5524B1031}" type="presOf" srcId="{E9446B3A-1AA3-E643-B75C-8F8622EF7A7C}" destId="{28C54A6A-D3F9-7E41-A529-364EF51AA26D}" srcOrd="0" destOrd="0" presId="urn:microsoft.com/office/officeart/2005/8/layout/vList2"/>
    <dgm:cxn modelId="{50DFAEC3-B274-9241-B42D-4752AF3D8A16}" type="presOf" srcId="{E99252AC-28CE-5D4A-8094-D0206E39BDD3}" destId="{D16C9690-9C80-7840-BE26-1A12A4FD339F}" srcOrd="0" destOrd="0" presId="urn:microsoft.com/office/officeart/2005/8/layout/vList2"/>
    <dgm:cxn modelId="{99CCCBEC-35C3-8F4B-8669-FF737AD2C191}" type="presOf" srcId="{A60BBA2D-3D8B-624D-8B9F-C9F2E3104BFF}" destId="{9032A052-153E-844E-AF2A-24AE1ACF7264}" srcOrd="0" destOrd="0" presId="urn:microsoft.com/office/officeart/2005/8/layout/vList2"/>
    <dgm:cxn modelId="{4F2F70F8-BF95-3040-972C-7F6A6252368D}" srcId="{F1EDA399-EA5E-FE49-AC01-B00DB9B517CB}" destId="{A60BBA2D-3D8B-624D-8B9F-C9F2E3104BFF}" srcOrd="0" destOrd="0" parTransId="{4E816AAB-A43C-2C4C-8B73-3B64F32C859E}" sibTransId="{D5947CEE-F01B-DC48-9837-1B66FE5C297D}"/>
    <dgm:cxn modelId="{E4A1ABAA-B429-4740-873D-5EF8595E1D05}" type="presParOf" srcId="{2C57D9E5-BD63-D549-B116-5A7A83CC932B}" destId="{9032A052-153E-844E-AF2A-24AE1ACF7264}" srcOrd="0" destOrd="0" presId="urn:microsoft.com/office/officeart/2005/8/layout/vList2"/>
    <dgm:cxn modelId="{28DA35E8-86EB-C24A-8F58-77206D8A2C55}" type="presParOf" srcId="{2C57D9E5-BD63-D549-B116-5A7A83CC932B}" destId="{0F7762E3-09E7-334E-AA03-3B8A1D774C02}" srcOrd="1" destOrd="0" presId="urn:microsoft.com/office/officeart/2005/8/layout/vList2"/>
    <dgm:cxn modelId="{76F04FE4-33BE-AC4F-80CC-9C2A074CD61B}" type="presParOf" srcId="{2C57D9E5-BD63-D549-B116-5A7A83CC932B}" destId="{D16C9690-9C80-7840-BE26-1A12A4FD339F}" srcOrd="2" destOrd="0" presId="urn:microsoft.com/office/officeart/2005/8/layout/vList2"/>
    <dgm:cxn modelId="{BF2FA62C-7B78-824E-8149-06D659651DEF}" type="presParOf" srcId="{2C57D9E5-BD63-D549-B116-5A7A83CC932B}" destId="{4D5B54AE-E6C7-0E44-B69F-A1C7712E9DF8}" srcOrd="3" destOrd="0" presId="urn:microsoft.com/office/officeart/2005/8/layout/vList2"/>
    <dgm:cxn modelId="{57F85938-5DDF-8C4C-82D6-44847A8C14C2}" type="presParOf" srcId="{2C57D9E5-BD63-D549-B116-5A7A83CC932B}" destId="{28C54A6A-D3F9-7E41-A529-364EF51AA26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GB"/>
        </a:p>
      </dgm:t>
    </dgm:pt>
    <dgm:pt modelId="{6AEE0420-BEF7-8B4B-80C4-EC4C694E07BC}">
      <dgm:prSet phldrT="[Text]" custT="1"/>
      <dgm:spPr/>
      <dgm:t>
        <a:bodyPr/>
        <a:lstStyle/>
        <a:p>
          <a:r>
            <a:rPr lang="en-GB" sz="2400" dirty="0">
              <a:solidFill>
                <a:schemeClr val="tx1"/>
              </a:solidFill>
            </a:rPr>
            <a:t>OER repos</a:t>
          </a:r>
        </a:p>
      </dgm:t>
    </dgm:pt>
    <dgm:pt modelId="{3FE0EDEE-152A-ED4F-A498-0EC579790B6D}" type="parTrans" cxnId="{9EB6893B-F05E-A943-ADF5-D0D3B04847AF}">
      <dgm:prSet/>
      <dgm:spPr/>
      <dgm:t>
        <a:bodyPr/>
        <a:lstStyle/>
        <a:p>
          <a:endParaRPr lang="en-GB">
            <a:solidFill>
              <a:schemeClr val="tx1"/>
            </a:solidFill>
          </a:endParaRPr>
        </a:p>
      </dgm:t>
    </dgm:pt>
    <dgm:pt modelId="{3E9FB7E2-3319-5243-8BBC-95B8DE298F97}" type="sibTrans" cxnId="{9EB6893B-F05E-A943-ADF5-D0D3B04847AF}">
      <dgm:prSet/>
      <dgm:spPr/>
      <dgm:t>
        <a:bodyPr/>
        <a:lstStyle/>
        <a:p>
          <a:endParaRPr lang="en-GB">
            <a:solidFill>
              <a:schemeClr val="tx1"/>
            </a:solidFill>
          </a:endParaRPr>
        </a:p>
      </dgm:t>
    </dgm:pt>
    <dgm:pt modelId="{60A0F3DB-5D01-764F-B0DC-4445A2CA3EBC}">
      <dgm:prSet phldrT="[Text]" custT="1"/>
      <dgm:spPr/>
      <dgm:t>
        <a:bodyPr/>
        <a:lstStyle/>
        <a:p>
          <a:r>
            <a:rPr lang="en-GB" sz="1800" dirty="0">
              <a:solidFill>
                <a:schemeClr val="tx1"/>
              </a:solidFill>
            </a:rPr>
            <a:t>US oriented</a:t>
          </a:r>
        </a:p>
      </dgm:t>
    </dgm:pt>
    <dgm:pt modelId="{4AD12383-3459-0141-A2BA-B05FA01E150D}" type="parTrans" cxnId="{14F46B96-62E5-764A-A189-612823AACFC5}">
      <dgm:prSet/>
      <dgm:spPr/>
      <dgm:t>
        <a:bodyPr/>
        <a:lstStyle/>
        <a:p>
          <a:endParaRPr lang="en-GB">
            <a:solidFill>
              <a:schemeClr val="tx1"/>
            </a:solidFill>
          </a:endParaRPr>
        </a:p>
      </dgm:t>
    </dgm:pt>
    <dgm:pt modelId="{F0C1B829-C358-6046-BF2E-07A1959CF1D1}" type="sibTrans" cxnId="{14F46B96-62E5-764A-A189-612823AACFC5}">
      <dgm:prSet/>
      <dgm:spPr/>
      <dgm:t>
        <a:bodyPr/>
        <a:lstStyle/>
        <a:p>
          <a:endParaRPr lang="en-GB">
            <a:solidFill>
              <a:schemeClr val="tx1"/>
            </a:solidFill>
          </a:endParaRPr>
        </a:p>
      </dgm:t>
    </dgm:pt>
    <dgm:pt modelId="{BD45DEC0-461E-F54B-8E2E-D0FC64D177E7}">
      <dgm:prSet phldrT="[Text]" custT="1"/>
      <dgm:spPr/>
      <dgm:t>
        <a:bodyPr/>
        <a:lstStyle/>
        <a:p>
          <a:r>
            <a:rPr lang="en-GB" sz="2400" dirty="0">
              <a:solidFill>
                <a:schemeClr val="tx1"/>
              </a:solidFill>
            </a:rPr>
            <a:t>EOSC projects</a:t>
          </a:r>
        </a:p>
      </dgm:t>
    </dgm:pt>
    <dgm:pt modelId="{4B5BB302-DD87-3C44-A854-0025070CB844}" type="parTrans" cxnId="{DC519D0C-FF14-954A-A0AE-0BB1EBEC8EBD}">
      <dgm:prSet/>
      <dgm:spPr/>
      <dgm:t>
        <a:bodyPr/>
        <a:lstStyle/>
        <a:p>
          <a:endParaRPr lang="en-GB">
            <a:solidFill>
              <a:schemeClr val="tx1"/>
            </a:solidFill>
          </a:endParaRPr>
        </a:p>
      </dgm:t>
    </dgm:pt>
    <dgm:pt modelId="{8D3B27C4-12FB-2A4E-8F8E-236BAF55CB0F}" type="sibTrans" cxnId="{DC519D0C-FF14-954A-A0AE-0BB1EBEC8EBD}">
      <dgm:prSet/>
      <dgm:spPr/>
      <dgm:t>
        <a:bodyPr/>
        <a:lstStyle/>
        <a:p>
          <a:endParaRPr lang="en-GB">
            <a:solidFill>
              <a:schemeClr val="tx1"/>
            </a:solidFill>
          </a:endParaRPr>
        </a:p>
      </dgm:t>
    </dgm:pt>
    <dgm:pt modelId="{9FB7233F-F904-7840-AF44-DEDD86045E4D}">
      <dgm:prSet phldrT="[Text]" custT="1"/>
      <dgm:spPr/>
      <dgm:t>
        <a:bodyPr/>
        <a:lstStyle/>
        <a:p>
          <a:r>
            <a:rPr lang="en-GB" sz="1800" dirty="0">
              <a:solidFill>
                <a:schemeClr val="tx1"/>
              </a:solidFill>
            </a:rPr>
            <a:t>multiple platforms</a:t>
          </a:r>
        </a:p>
      </dgm:t>
    </dgm:pt>
    <dgm:pt modelId="{7C7289F6-AD63-8444-8495-8394C322004F}" type="parTrans" cxnId="{64D7B243-41FB-F34A-9543-194754DABB35}">
      <dgm:prSet/>
      <dgm:spPr/>
      <dgm:t>
        <a:bodyPr/>
        <a:lstStyle/>
        <a:p>
          <a:endParaRPr lang="en-GB">
            <a:solidFill>
              <a:schemeClr val="tx1"/>
            </a:solidFill>
          </a:endParaRPr>
        </a:p>
      </dgm:t>
    </dgm:pt>
    <dgm:pt modelId="{1B4B7476-E368-F546-A0B1-5E845DCBA850}" type="sibTrans" cxnId="{64D7B243-41FB-F34A-9543-194754DABB35}">
      <dgm:prSet/>
      <dgm:spPr/>
      <dgm:t>
        <a:bodyPr/>
        <a:lstStyle/>
        <a:p>
          <a:endParaRPr lang="en-GB">
            <a:solidFill>
              <a:schemeClr val="tx1"/>
            </a:solidFill>
          </a:endParaRPr>
        </a:p>
      </dgm:t>
    </dgm:pt>
    <dgm:pt modelId="{684AC395-352C-0E47-940E-9792F67691FE}">
      <dgm:prSet phldrT="[Text]"/>
      <dgm:spPr/>
      <dgm:t>
        <a:bodyPr/>
        <a:lstStyle/>
        <a:p>
          <a:r>
            <a:rPr lang="en-GB" dirty="0">
              <a:solidFill>
                <a:schemeClr val="tx1"/>
              </a:solidFill>
            </a:rPr>
            <a:t>General repos</a:t>
          </a:r>
        </a:p>
      </dgm:t>
    </dgm:pt>
    <dgm:pt modelId="{7B729408-9E90-864A-B8B3-74DA028A66BB}" type="parTrans" cxnId="{16208FC9-8660-E143-BFF1-390A966E8D6D}">
      <dgm:prSet/>
      <dgm:spPr/>
      <dgm:t>
        <a:bodyPr/>
        <a:lstStyle/>
        <a:p>
          <a:endParaRPr lang="en-GB">
            <a:solidFill>
              <a:schemeClr val="tx1"/>
            </a:solidFill>
          </a:endParaRPr>
        </a:p>
      </dgm:t>
    </dgm:pt>
    <dgm:pt modelId="{8D62C8A5-75B5-334D-B5D3-672812B72870}" type="sibTrans" cxnId="{16208FC9-8660-E143-BFF1-390A966E8D6D}">
      <dgm:prSet/>
      <dgm:spPr/>
      <dgm:t>
        <a:bodyPr/>
        <a:lstStyle/>
        <a:p>
          <a:endParaRPr lang="en-GB">
            <a:solidFill>
              <a:schemeClr val="tx1"/>
            </a:solidFill>
          </a:endParaRPr>
        </a:p>
      </dgm:t>
    </dgm:pt>
    <dgm:pt modelId="{7F62FD50-8DE1-9D4A-B48B-A0421F1802F7}">
      <dgm:prSet phldrT="[Text]" custT="1"/>
      <dgm:spPr/>
      <dgm:t>
        <a:bodyPr/>
        <a:lstStyle/>
        <a:p>
          <a:r>
            <a:rPr lang="en-GB" sz="1800" dirty="0">
              <a:solidFill>
                <a:schemeClr val="tx1"/>
              </a:solidFill>
            </a:rPr>
            <a:t>multiple catalogues</a:t>
          </a:r>
        </a:p>
      </dgm:t>
    </dgm:pt>
    <dgm:pt modelId="{46427796-F6DA-3640-9357-CEC7150E9023}" type="parTrans" cxnId="{376E5C90-11F9-BD47-BEB5-A37D75CF4642}">
      <dgm:prSet/>
      <dgm:spPr/>
      <dgm:t>
        <a:bodyPr/>
        <a:lstStyle/>
        <a:p>
          <a:endParaRPr lang="en-GB">
            <a:solidFill>
              <a:schemeClr val="tx1"/>
            </a:solidFill>
          </a:endParaRPr>
        </a:p>
      </dgm:t>
    </dgm:pt>
    <dgm:pt modelId="{CD7D492F-76B1-9B40-BF0F-FD868A36ACA1}" type="sibTrans" cxnId="{376E5C90-11F9-BD47-BEB5-A37D75CF4642}">
      <dgm:prSet/>
      <dgm:spPr/>
      <dgm:t>
        <a:bodyPr/>
        <a:lstStyle/>
        <a:p>
          <a:endParaRPr lang="en-GB">
            <a:solidFill>
              <a:schemeClr val="tx1"/>
            </a:solidFill>
          </a:endParaRPr>
        </a:p>
      </dgm:t>
    </dgm:pt>
    <dgm:pt modelId="{7B5B5DCC-2CC4-C441-A24F-4BE6B1073D77}">
      <dgm:prSet phldrT="[Text]" custT="1"/>
      <dgm:spPr/>
      <dgm:t>
        <a:bodyPr/>
        <a:lstStyle/>
        <a:p>
          <a:r>
            <a:rPr lang="en-GB" sz="1800" dirty="0">
              <a:solidFill>
                <a:schemeClr val="tx1"/>
              </a:solidFill>
            </a:rPr>
            <a:t>mostly discipline specific</a:t>
          </a:r>
        </a:p>
      </dgm:t>
    </dgm:pt>
    <dgm:pt modelId="{B50EC0D6-A37B-494E-87A6-6A838830139B}" type="parTrans" cxnId="{CA56C2EF-00F1-A842-88E8-78D21CCA08CE}">
      <dgm:prSet/>
      <dgm:spPr/>
      <dgm:t>
        <a:bodyPr/>
        <a:lstStyle/>
        <a:p>
          <a:endParaRPr lang="en-GB">
            <a:solidFill>
              <a:schemeClr val="tx1"/>
            </a:solidFill>
          </a:endParaRPr>
        </a:p>
      </dgm:t>
    </dgm:pt>
    <dgm:pt modelId="{CAF1F05F-C8C4-5E42-8AEA-27A4612C631A}" type="sibTrans" cxnId="{CA56C2EF-00F1-A842-88E8-78D21CCA08CE}">
      <dgm:prSet/>
      <dgm:spPr/>
      <dgm:t>
        <a:bodyPr/>
        <a:lstStyle/>
        <a:p>
          <a:endParaRPr lang="en-GB">
            <a:solidFill>
              <a:schemeClr val="tx1"/>
            </a:solidFill>
          </a:endParaRPr>
        </a:p>
      </dgm:t>
    </dgm:pt>
    <dgm:pt modelId="{F449C5D6-8951-6544-9330-0C3E12570106}">
      <dgm:prSet phldrT="[Text]" custT="1"/>
      <dgm:spPr/>
      <dgm:t>
        <a:bodyPr/>
        <a:lstStyle/>
        <a:p>
          <a:r>
            <a:rPr lang="en-GB" sz="1800" dirty="0">
              <a:solidFill>
                <a:schemeClr val="tx1"/>
              </a:solidFill>
            </a:rPr>
            <a:t>low on OS topics</a:t>
          </a:r>
        </a:p>
      </dgm:t>
    </dgm:pt>
    <dgm:pt modelId="{B12172C4-192C-4C45-8348-619EB7FC5DDD}" type="parTrans" cxnId="{1A7C189A-CC53-E44E-BC6A-9B3105892BDC}">
      <dgm:prSet/>
      <dgm:spPr/>
      <dgm:t>
        <a:bodyPr/>
        <a:lstStyle/>
        <a:p>
          <a:endParaRPr lang="en-GB">
            <a:solidFill>
              <a:schemeClr val="tx1"/>
            </a:solidFill>
          </a:endParaRPr>
        </a:p>
      </dgm:t>
    </dgm:pt>
    <dgm:pt modelId="{B0BDBED3-FA3E-B64C-B368-953E1DF4535E}" type="sibTrans" cxnId="{1A7C189A-CC53-E44E-BC6A-9B3105892BDC}">
      <dgm:prSet/>
      <dgm:spPr/>
      <dgm:t>
        <a:bodyPr/>
        <a:lstStyle/>
        <a:p>
          <a:endParaRPr lang="en-GB">
            <a:solidFill>
              <a:schemeClr val="tx1"/>
            </a:solidFill>
          </a:endParaRPr>
        </a:p>
      </dgm:t>
    </dgm:pt>
    <dgm:pt modelId="{5B56D752-08EC-DE43-91E3-72F82CF7A516}">
      <dgm:prSet phldrT="[Text]" custT="1"/>
      <dgm:spPr/>
      <dgm:t>
        <a:bodyPr/>
        <a:lstStyle/>
        <a:p>
          <a:r>
            <a:rPr lang="en-GB" sz="1800" dirty="0">
              <a:solidFill>
                <a:schemeClr val="tx1"/>
              </a:solidFill>
            </a:rPr>
            <a:t>learners oriented</a:t>
          </a:r>
        </a:p>
      </dgm:t>
    </dgm:pt>
    <dgm:pt modelId="{4B4F086B-7584-D84D-BB35-70A60F8591E7}" type="parTrans" cxnId="{BE1851CA-F5C7-0C45-8C04-15A2076572BA}">
      <dgm:prSet/>
      <dgm:spPr/>
      <dgm:t>
        <a:bodyPr/>
        <a:lstStyle/>
        <a:p>
          <a:endParaRPr lang="en-GB">
            <a:solidFill>
              <a:schemeClr val="tx1"/>
            </a:solidFill>
          </a:endParaRPr>
        </a:p>
      </dgm:t>
    </dgm:pt>
    <dgm:pt modelId="{AF843CBE-A720-3F45-8514-28F78EA3507F}" type="sibTrans" cxnId="{BE1851CA-F5C7-0C45-8C04-15A2076572BA}">
      <dgm:prSet/>
      <dgm:spPr/>
      <dgm:t>
        <a:bodyPr/>
        <a:lstStyle/>
        <a:p>
          <a:endParaRPr lang="en-GB">
            <a:solidFill>
              <a:schemeClr val="tx1"/>
            </a:solidFill>
          </a:endParaRPr>
        </a:p>
      </dgm:t>
    </dgm:pt>
    <dgm:pt modelId="{E462B766-A930-F748-A969-E23077F23B0E}">
      <dgm:prSet phldrT="[Text]" custT="1"/>
      <dgm:spPr/>
      <dgm:t>
        <a:bodyPr/>
        <a:lstStyle/>
        <a:p>
          <a:r>
            <a:rPr lang="en-GB" sz="1800" dirty="0">
              <a:solidFill>
                <a:schemeClr val="tx1"/>
              </a:solidFill>
            </a:rPr>
            <a:t>EOSC training catalogue</a:t>
          </a:r>
        </a:p>
      </dgm:t>
    </dgm:pt>
    <dgm:pt modelId="{AFE579EB-5D4C-044B-839C-64BC77577A8E}" type="parTrans" cxnId="{72162614-2480-824D-A4BA-745EAE5B12AF}">
      <dgm:prSet/>
      <dgm:spPr/>
      <dgm:t>
        <a:bodyPr/>
        <a:lstStyle/>
        <a:p>
          <a:endParaRPr lang="en-GB">
            <a:solidFill>
              <a:schemeClr val="tx1"/>
            </a:solidFill>
          </a:endParaRPr>
        </a:p>
      </dgm:t>
    </dgm:pt>
    <dgm:pt modelId="{EB52F091-4C54-D64C-AB8D-AD24079E641E}" type="sibTrans" cxnId="{72162614-2480-824D-A4BA-745EAE5B12AF}">
      <dgm:prSet/>
      <dgm:spPr/>
      <dgm:t>
        <a:bodyPr/>
        <a:lstStyle/>
        <a:p>
          <a:endParaRPr lang="en-GB">
            <a:solidFill>
              <a:schemeClr val="tx1"/>
            </a:solidFill>
          </a:endParaRPr>
        </a:p>
      </dgm:t>
    </dgm:pt>
    <dgm:pt modelId="{64CE470C-2B8C-ED46-9732-D9563880C153}">
      <dgm:prSet phldrT="[Text]" custT="1"/>
      <dgm:spPr/>
      <dgm:t>
        <a:bodyPr/>
        <a:lstStyle/>
        <a:p>
          <a:r>
            <a:rPr lang="en-GB" sz="1800" dirty="0">
              <a:solidFill>
                <a:schemeClr val="tx1"/>
              </a:solidFill>
            </a:rPr>
            <a:t>high on OS topics</a:t>
          </a:r>
        </a:p>
      </dgm:t>
    </dgm:pt>
    <dgm:pt modelId="{3FC2B905-E1C4-7F4B-856D-EAD10BED8DFB}" type="parTrans" cxnId="{3121988B-E503-7941-A700-683D60E0ED9A}">
      <dgm:prSet/>
      <dgm:spPr/>
      <dgm:t>
        <a:bodyPr/>
        <a:lstStyle/>
        <a:p>
          <a:endParaRPr lang="en-GB">
            <a:solidFill>
              <a:schemeClr val="tx1"/>
            </a:solidFill>
          </a:endParaRPr>
        </a:p>
      </dgm:t>
    </dgm:pt>
    <dgm:pt modelId="{52903D6A-E498-1B4B-99B7-F44AB6670123}" type="sibTrans" cxnId="{3121988B-E503-7941-A700-683D60E0ED9A}">
      <dgm:prSet/>
      <dgm:spPr/>
      <dgm:t>
        <a:bodyPr/>
        <a:lstStyle/>
        <a:p>
          <a:endParaRPr lang="en-GB">
            <a:solidFill>
              <a:schemeClr val="tx1"/>
            </a:solidFill>
          </a:endParaRPr>
        </a:p>
      </dgm:t>
    </dgm:pt>
    <dgm:pt modelId="{D2D3B30E-1165-C24A-BE04-189FEE2BA29D}">
      <dgm:prSet phldrT="[Text]"/>
      <dgm:spPr/>
      <dgm:t>
        <a:bodyPr/>
        <a:lstStyle/>
        <a:p>
          <a:r>
            <a:rPr lang="en-GB" dirty="0">
              <a:solidFill>
                <a:schemeClr val="tx1"/>
              </a:solidFill>
            </a:rPr>
            <a:t>host other resources</a:t>
          </a:r>
        </a:p>
      </dgm:t>
    </dgm:pt>
    <dgm:pt modelId="{A69EADA5-4A12-DF43-9253-745218D372CC}" type="parTrans" cxnId="{E22937A5-EEAB-684D-AE9B-767198CFD40E}">
      <dgm:prSet/>
      <dgm:spPr/>
      <dgm:t>
        <a:bodyPr/>
        <a:lstStyle/>
        <a:p>
          <a:endParaRPr lang="en-GB">
            <a:solidFill>
              <a:schemeClr val="tx1"/>
            </a:solidFill>
          </a:endParaRPr>
        </a:p>
      </dgm:t>
    </dgm:pt>
    <dgm:pt modelId="{F04097E4-FA98-604E-BBCC-4FBA02FD0758}" type="sibTrans" cxnId="{E22937A5-EEAB-684D-AE9B-767198CFD40E}">
      <dgm:prSet/>
      <dgm:spPr/>
      <dgm:t>
        <a:bodyPr/>
        <a:lstStyle/>
        <a:p>
          <a:endParaRPr lang="en-GB">
            <a:solidFill>
              <a:schemeClr val="tx1"/>
            </a:solidFill>
          </a:endParaRPr>
        </a:p>
      </dgm:t>
    </dgm:pt>
    <dgm:pt modelId="{DECEE899-6A89-4B4F-8CB1-CD12283100E2}">
      <dgm:prSet phldrT="[Text]"/>
      <dgm:spPr/>
      <dgm:t>
        <a:bodyPr/>
        <a:lstStyle/>
        <a:p>
          <a:r>
            <a:rPr lang="en-GB" dirty="0">
              <a:solidFill>
                <a:schemeClr val="tx1"/>
              </a:solidFill>
            </a:rPr>
            <a:t>popular among trainers</a:t>
          </a:r>
        </a:p>
      </dgm:t>
    </dgm:pt>
    <dgm:pt modelId="{E0B51D2D-DE06-FF4B-80FB-8F8493CDFA80}" type="parTrans" cxnId="{90368223-6DAD-8A4F-A5E5-E461D194FC15}">
      <dgm:prSet/>
      <dgm:spPr/>
      <dgm:t>
        <a:bodyPr/>
        <a:lstStyle/>
        <a:p>
          <a:endParaRPr lang="en-GB">
            <a:solidFill>
              <a:schemeClr val="tx1"/>
            </a:solidFill>
          </a:endParaRPr>
        </a:p>
      </dgm:t>
    </dgm:pt>
    <dgm:pt modelId="{F77C68AA-DCFC-F441-A027-3F50FE7E5AB8}" type="sibTrans" cxnId="{90368223-6DAD-8A4F-A5E5-E461D194FC15}">
      <dgm:prSet/>
      <dgm:spPr/>
      <dgm:t>
        <a:bodyPr/>
        <a:lstStyle/>
        <a:p>
          <a:endParaRPr lang="en-GB">
            <a:solidFill>
              <a:schemeClr val="tx1"/>
            </a:solidFill>
          </a:endParaRPr>
        </a:p>
      </dgm:t>
    </dgm:pt>
    <dgm:pt modelId="{874FDB79-A659-C74A-A119-780A51B9453E}">
      <dgm:prSet phldrT="[Text]"/>
      <dgm:spPr/>
      <dgm:t>
        <a:bodyPr/>
        <a:lstStyle/>
        <a:p>
          <a:r>
            <a:rPr lang="en-GB" dirty="0">
              <a:solidFill>
                <a:schemeClr val="tx1"/>
              </a:solidFill>
            </a:rPr>
            <a:t>Difficult to filter</a:t>
          </a:r>
        </a:p>
      </dgm:t>
    </dgm:pt>
    <dgm:pt modelId="{5D586762-F8CC-A44B-B2BE-C23ECB0764EE}" type="parTrans" cxnId="{6D2E1B1C-797B-C14A-B175-0DA7FEBA90F3}">
      <dgm:prSet/>
      <dgm:spPr/>
      <dgm:t>
        <a:bodyPr/>
        <a:lstStyle/>
        <a:p>
          <a:endParaRPr lang="en-GB">
            <a:solidFill>
              <a:schemeClr val="tx1"/>
            </a:solidFill>
          </a:endParaRPr>
        </a:p>
      </dgm:t>
    </dgm:pt>
    <dgm:pt modelId="{9A1A2481-9408-A642-8ACA-FA3352354108}" type="sibTrans" cxnId="{6D2E1B1C-797B-C14A-B175-0DA7FEBA90F3}">
      <dgm:prSet/>
      <dgm:spPr/>
      <dgm:t>
        <a:bodyPr/>
        <a:lstStyle/>
        <a:p>
          <a:endParaRPr lang="en-GB">
            <a:solidFill>
              <a:schemeClr val="tx1"/>
            </a:solidFill>
          </a:endParaRPr>
        </a:p>
      </dgm:t>
    </dgm:pt>
    <dgm:pt modelId="{D6EEE952-CA29-0943-A359-8B538B4B4286}" type="pres">
      <dgm:prSet presAssocID="{DF25A434-3196-8C4F-A00F-7DDABE68F44D}" presName="Name0" presStyleCnt="0">
        <dgm:presLayoutVars>
          <dgm:dir/>
          <dgm:resizeHandles val="exact"/>
        </dgm:presLayoutVars>
      </dgm:prSet>
      <dgm:spPr/>
    </dgm:pt>
    <dgm:pt modelId="{8CEBE949-7450-2E4A-B2EB-9192931DEBC0}" type="pres">
      <dgm:prSet presAssocID="{6AEE0420-BEF7-8B4B-80C4-EC4C694E07BC}" presName="node" presStyleLbl="node1" presStyleIdx="0" presStyleCnt="3">
        <dgm:presLayoutVars>
          <dgm:bulletEnabled val="1"/>
        </dgm:presLayoutVars>
      </dgm:prSet>
      <dgm:spPr/>
    </dgm:pt>
    <dgm:pt modelId="{85B69A2B-3594-8446-A37D-10E572C79F44}" type="pres">
      <dgm:prSet presAssocID="{3E9FB7E2-3319-5243-8BBC-95B8DE298F97}" presName="sibTrans" presStyleCnt="0"/>
      <dgm:spPr/>
    </dgm:pt>
    <dgm:pt modelId="{A0AA9CC3-2460-3F4C-BC5D-8C8E6F0BE864}" type="pres">
      <dgm:prSet presAssocID="{BD45DEC0-461E-F54B-8E2E-D0FC64D177E7}" presName="node" presStyleLbl="node1" presStyleIdx="1" presStyleCnt="3">
        <dgm:presLayoutVars>
          <dgm:bulletEnabled val="1"/>
        </dgm:presLayoutVars>
      </dgm:prSet>
      <dgm:spPr/>
    </dgm:pt>
    <dgm:pt modelId="{B4DBD470-5ED3-284D-8409-15F09CCFBA66}" type="pres">
      <dgm:prSet presAssocID="{8D3B27C4-12FB-2A4E-8F8E-236BAF55CB0F}" presName="sibTrans" presStyleCnt="0"/>
      <dgm:spPr/>
    </dgm:pt>
    <dgm:pt modelId="{27E8069B-462C-E34E-823E-AA7B7463C031}" type="pres">
      <dgm:prSet presAssocID="{684AC395-352C-0E47-940E-9792F67691FE}" presName="node" presStyleLbl="node1" presStyleIdx="2" presStyleCnt="3">
        <dgm:presLayoutVars>
          <dgm:bulletEnabled val="1"/>
        </dgm:presLayoutVars>
      </dgm:prSet>
      <dgm:spPr/>
    </dgm:pt>
  </dgm:ptLst>
  <dgm:cxnLst>
    <dgm:cxn modelId="{E47E1907-E5E5-3D4A-852B-DD780DD4AF7C}" type="presOf" srcId="{DECEE899-6A89-4B4F-8CB1-CD12283100E2}" destId="{27E8069B-462C-E34E-823E-AA7B7463C031}" srcOrd="0" destOrd="2" presId="urn:microsoft.com/office/officeart/2005/8/layout/hList6"/>
    <dgm:cxn modelId="{DC519D0C-FF14-954A-A0AE-0BB1EBEC8EBD}" srcId="{DF25A434-3196-8C4F-A00F-7DDABE68F44D}" destId="{BD45DEC0-461E-F54B-8E2E-D0FC64D177E7}" srcOrd="1" destOrd="0" parTransId="{4B5BB302-DD87-3C44-A854-0025070CB844}" sibTransId="{8D3B27C4-12FB-2A4E-8F8E-236BAF55CB0F}"/>
    <dgm:cxn modelId="{72162614-2480-824D-A4BA-745EAE5B12AF}" srcId="{BD45DEC0-461E-F54B-8E2E-D0FC64D177E7}" destId="{E462B766-A930-F748-A969-E23077F23B0E}" srcOrd="2" destOrd="0" parTransId="{AFE579EB-5D4C-044B-839C-64BC77577A8E}" sibTransId="{EB52F091-4C54-D64C-AB8D-AD24079E641E}"/>
    <dgm:cxn modelId="{6D2E1B1C-797B-C14A-B175-0DA7FEBA90F3}" srcId="{684AC395-352C-0E47-940E-9792F67691FE}" destId="{874FDB79-A659-C74A-A119-780A51B9453E}" srcOrd="2" destOrd="0" parTransId="{5D586762-F8CC-A44B-B2BE-C23ECB0764EE}" sibTransId="{9A1A2481-9408-A642-8ACA-FA3352354108}"/>
    <dgm:cxn modelId="{90368223-6DAD-8A4F-A5E5-E461D194FC15}" srcId="{684AC395-352C-0E47-940E-9792F67691FE}" destId="{DECEE899-6A89-4B4F-8CB1-CD12283100E2}" srcOrd="1" destOrd="0" parTransId="{E0B51D2D-DE06-FF4B-80FB-8F8493CDFA80}" sibTransId="{F77C68AA-DCFC-F441-A027-3F50FE7E5AB8}"/>
    <dgm:cxn modelId="{9EB6893B-F05E-A943-ADF5-D0D3B04847AF}" srcId="{DF25A434-3196-8C4F-A00F-7DDABE68F44D}" destId="{6AEE0420-BEF7-8B4B-80C4-EC4C694E07BC}" srcOrd="0" destOrd="0" parTransId="{3FE0EDEE-152A-ED4F-A498-0EC579790B6D}" sibTransId="{3E9FB7E2-3319-5243-8BBC-95B8DE298F97}"/>
    <dgm:cxn modelId="{0F5B9D3E-C987-D54B-BC37-7A10933D80D2}" type="presOf" srcId="{7F62FD50-8DE1-9D4A-B48B-A0421F1802F7}" destId="{8CEBE949-7450-2E4A-B2EB-9192931DEBC0}" srcOrd="0" destOrd="2" presId="urn:microsoft.com/office/officeart/2005/8/layout/hList6"/>
    <dgm:cxn modelId="{64D7B243-41FB-F34A-9543-194754DABB35}" srcId="{BD45DEC0-461E-F54B-8E2E-D0FC64D177E7}" destId="{9FB7233F-F904-7840-AF44-DEDD86045E4D}" srcOrd="0" destOrd="0" parTransId="{7C7289F6-AD63-8444-8495-8394C322004F}" sibTransId="{1B4B7476-E368-F546-A0B1-5E845DCBA850}"/>
    <dgm:cxn modelId="{EB962D4F-DC4C-D34F-8C6A-DC3D0C53DDFF}" type="presOf" srcId="{874FDB79-A659-C74A-A119-780A51B9453E}" destId="{27E8069B-462C-E34E-823E-AA7B7463C031}" srcOrd="0" destOrd="3" presId="urn:microsoft.com/office/officeart/2005/8/layout/hList6"/>
    <dgm:cxn modelId="{0EBE7161-034D-6941-B233-ACBF7E1A650B}" type="presOf" srcId="{DF25A434-3196-8C4F-A00F-7DDABE68F44D}" destId="{D6EEE952-CA29-0943-A359-8B538B4B4286}" srcOrd="0" destOrd="0" presId="urn:microsoft.com/office/officeart/2005/8/layout/hList6"/>
    <dgm:cxn modelId="{18807269-1A2E-564E-A6F6-DDEB9FA304A5}" type="presOf" srcId="{9FB7233F-F904-7840-AF44-DEDD86045E4D}" destId="{A0AA9CC3-2460-3F4C-BC5D-8C8E6F0BE864}" srcOrd="0" destOrd="1" presId="urn:microsoft.com/office/officeart/2005/8/layout/hList6"/>
    <dgm:cxn modelId="{3819A36F-C4E9-F049-B977-5D806AB7C781}" type="presOf" srcId="{F449C5D6-8951-6544-9330-0C3E12570106}" destId="{8CEBE949-7450-2E4A-B2EB-9192931DEBC0}" srcOrd="0" destOrd="4" presId="urn:microsoft.com/office/officeart/2005/8/layout/hList6"/>
    <dgm:cxn modelId="{24566171-7BEB-4B41-9133-00D6DB8294D4}" type="presOf" srcId="{7B5B5DCC-2CC4-C441-A24F-4BE6B1073D77}" destId="{8CEBE949-7450-2E4A-B2EB-9192931DEBC0}" srcOrd="0" destOrd="3" presId="urn:microsoft.com/office/officeart/2005/8/layout/hList6"/>
    <dgm:cxn modelId="{69F7257C-347C-F84C-8942-30C866C30EB9}" type="presOf" srcId="{D2D3B30E-1165-C24A-BE04-189FEE2BA29D}" destId="{27E8069B-462C-E34E-823E-AA7B7463C031}" srcOrd="0" destOrd="1" presId="urn:microsoft.com/office/officeart/2005/8/layout/hList6"/>
    <dgm:cxn modelId="{F259A185-99B2-B54A-871B-E1A417A0196A}" type="presOf" srcId="{6AEE0420-BEF7-8B4B-80C4-EC4C694E07BC}" destId="{8CEBE949-7450-2E4A-B2EB-9192931DEBC0}" srcOrd="0" destOrd="0" presId="urn:microsoft.com/office/officeart/2005/8/layout/hList6"/>
    <dgm:cxn modelId="{3121988B-E503-7941-A700-683D60E0ED9A}" srcId="{BD45DEC0-461E-F54B-8E2E-D0FC64D177E7}" destId="{64CE470C-2B8C-ED46-9732-D9563880C153}" srcOrd="3" destOrd="0" parTransId="{3FC2B905-E1C4-7F4B-856D-EAD10BED8DFB}" sibTransId="{52903D6A-E498-1B4B-99B7-F44AB6670123}"/>
    <dgm:cxn modelId="{D3E6A48F-8AB3-E147-847D-CE76D15A23FE}" type="presOf" srcId="{60A0F3DB-5D01-764F-B0DC-4445A2CA3EBC}" destId="{8CEBE949-7450-2E4A-B2EB-9192931DEBC0}" srcOrd="0" destOrd="1" presId="urn:microsoft.com/office/officeart/2005/8/layout/hList6"/>
    <dgm:cxn modelId="{376E5C90-11F9-BD47-BEB5-A37D75CF4642}" srcId="{6AEE0420-BEF7-8B4B-80C4-EC4C694E07BC}" destId="{7F62FD50-8DE1-9D4A-B48B-A0421F1802F7}" srcOrd="1" destOrd="0" parTransId="{46427796-F6DA-3640-9357-CEC7150E9023}" sibTransId="{CD7D492F-76B1-9B40-BF0F-FD868A36ACA1}"/>
    <dgm:cxn modelId="{14F46B96-62E5-764A-A189-612823AACFC5}" srcId="{6AEE0420-BEF7-8B4B-80C4-EC4C694E07BC}" destId="{60A0F3DB-5D01-764F-B0DC-4445A2CA3EBC}" srcOrd="0" destOrd="0" parTransId="{4AD12383-3459-0141-A2BA-B05FA01E150D}" sibTransId="{F0C1B829-C358-6046-BF2E-07A1959CF1D1}"/>
    <dgm:cxn modelId="{1A7C189A-CC53-E44E-BC6A-9B3105892BDC}" srcId="{6AEE0420-BEF7-8B4B-80C4-EC4C694E07BC}" destId="{F449C5D6-8951-6544-9330-0C3E12570106}" srcOrd="3" destOrd="0" parTransId="{B12172C4-192C-4C45-8348-619EB7FC5DDD}" sibTransId="{B0BDBED3-FA3E-B64C-B368-953E1DF4535E}"/>
    <dgm:cxn modelId="{E22937A5-EEAB-684D-AE9B-767198CFD40E}" srcId="{684AC395-352C-0E47-940E-9792F67691FE}" destId="{D2D3B30E-1165-C24A-BE04-189FEE2BA29D}" srcOrd="0" destOrd="0" parTransId="{A69EADA5-4A12-DF43-9253-745218D372CC}" sibTransId="{F04097E4-FA98-604E-BBCC-4FBA02FD0758}"/>
    <dgm:cxn modelId="{AB1B66B5-E739-AA41-A707-1525240039F3}" type="presOf" srcId="{E462B766-A930-F748-A969-E23077F23B0E}" destId="{A0AA9CC3-2460-3F4C-BC5D-8C8E6F0BE864}" srcOrd="0" destOrd="3" presId="urn:microsoft.com/office/officeart/2005/8/layout/hList6"/>
    <dgm:cxn modelId="{681330BE-C5EA-6641-B584-3CF81B5FE090}" type="presOf" srcId="{5B56D752-08EC-DE43-91E3-72F82CF7A516}" destId="{A0AA9CC3-2460-3F4C-BC5D-8C8E6F0BE864}" srcOrd="0" destOrd="2" presId="urn:microsoft.com/office/officeart/2005/8/layout/hList6"/>
    <dgm:cxn modelId="{C652DBC8-78A1-1146-91B5-D5D4ED888B48}" type="presOf" srcId="{64CE470C-2B8C-ED46-9732-D9563880C153}" destId="{A0AA9CC3-2460-3F4C-BC5D-8C8E6F0BE864}" srcOrd="0" destOrd="4" presId="urn:microsoft.com/office/officeart/2005/8/layout/hList6"/>
    <dgm:cxn modelId="{16208FC9-8660-E143-BFF1-390A966E8D6D}" srcId="{DF25A434-3196-8C4F-A00F-7DDABE68F44D}" destId="{684AC395-352C-0E47-940E-9792F67691FE}" srcOrd="2" destOrd="0" parTransId="{7B729408-9E90-864A-B8B3-74DA028A66BB}" sibTransId="{8D62C8A5-75B5-334D-B5D3-672812B72870}"/>
    <dgm:cxn modelId="{BE1851CA-F5C7-0C45-8C04-15A2076572BA}" srcId="{BD45DEC0-461E-F54B-8E2E-D0FC64D177E7}" destId="{5B56D752-08EC-DE43-91E3-72F82CF7A516}" srcOrd="1" destOrd="0" parTransId="{4B4F086B-7584-D84D-BB35-70A60F8591E7}" sibTransId="{AF843CBE-A720-3F45-8514-28F78EA3507F}"/>
    <dgm:cxn modelId="{B48851D3-E898-0840-878E-1144E8B46A43}" type="presOf" srcId="{BD45DEC0-461E-F54B-8E2E-D0FC64D177E7}" destId="{A0AA9CC3-2460-3F4C-BC5D-8C8E6F0BE864}" srcOrd="0" destOrd="0" presId="urn:microsoft.com/office/officeart/2005/8/layout/hList6"/>
    <dgm:cxn modelId="{1574E5EE-2DE1-9342-8A4B-5B7F7184CF15}" type="presOf" srcId="{684AC395-352C-0E47-940E-9792F67691FE}" destId="{27E8069B-462C-E34E-823E-AA7B7463C031}" srcOrd="0" destOrd="0" presId="urn:microsoft.com/office/officeart/2005/8/layout/hList6"/>
    <dgm:cxn modelId="{CA56C2EF-00F1-A842-88E8-78D21CCA08CE}" srcId="{6AEE0420-BEF7-8B4B-80C4-EC4C694E07BC}" destId="{7B5B5DCC-2CC4-C441-A24F-4BE6B1073D77}" srcOrd="2" destOrd="0" parTransId="{B50EC0D6-A37B-494E-87A6-6A838830139B}" sibTransId="{CAF1F05F-C8C4-5E42-8AEA-27A4612C631A}"/>
    <dgm:cxn modelId="{0FAFF019-FE2E-C74B-8C00-16E8AC83E46A}" type="presParOf" srcId="{D6EEE952-CA29-0943-A359-8B538B4B4286}" destId="{8CEBE949-7450-2E4A-B2EB-9192931DEBC0}" srcOrd="0" destOrd="0" presId="urn:microsoft.com/office/officeart/2005/8/layout/hList6"/>
    <dgm:cxn modelId="{8A8A7884-99A3-5147-BDA0-574DC775C59B}" type="presParOf" srcId="{D6EEE952-CA29-0943-A359-8B538B4B4286}" destId="{85B69A2B-3594-8446-A37D-10E572C79F44}" srcOrd="1" destOrd="0" presId="urn:microsoft.com/office/officeart/2005/8/layout/hList6"/>
    <dgm:cxn modelId="{41493659-1728-A646-BBFC-AE1F1B0EC1DA}" type="presParOf" srcId="{D6EEE952-CA29-0943-A359-8B538B4B4286}" destId="{A0AA9CC3-2460-3F4C-BC5D-8C8E6F0BE864}" srcOrd="2" destOrd="0" presId="urn:microsoft.com/office/officeart/2005/8/layout/hList6"/>
    <dgm:cxn modelId="{CF3CC8AC-6884-944C-912D-87DFF6865B3F}" type="presParOf" srcId="{D6EEE952-CA29-0943-A359-8B538B4B4286}" destId="{B4DBD470-5ED3-284D-8409-15F09CCFBA66}" srcOrd="3" destOrd="0" presId="urn:microsoft.com/office/officeart/2005/8/layout/hList6"/>
    <dgm:cxn modelId="{F7D4D615-F23D-1A44-B106-C8FC1FD73DB0}" type="presParOf" srcId="{D6EEE952-CA29-0943-A359-8B538B4B4286}" destId="{27E8069B-462C-E34E-823E-AA7B7463C03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B046CAD-D9A8-D046-916B-B6E0E1090CFB}" type="doc">
      <dgm:prSet loTypeId="urn:microsoft.com/office/officeart/2005/8/layout/cycle4" loCatId="" qsTypeId="urn:microsoft.com/office/officeart/2005/8/quickstyle/simple1" qsCatId="simple" csTypeId="urn:microsoft.com/office/officeart/2005/8/colors/colorful1" csCatId="colorful" phldr="1"/>
      <dgm:spPr/>
      <dgm:t>
        <a:bodyPr/>
        <a:lstStyle/>
        <a:p>
          <a:endParaRPr lang="en-GB"/>
        </a:p>
      </dgm:t>
    </dgm:pt>
    <dgm:pt modelId="{28FF020E-F585-B34A-A71A-D8C213218272}">
      <dgm:prSet phldrT="[Text]"/>
      <dgm:spPr/>
      <dgm:t>
        <a:bodyPr/>
        <a:lstStyle/>
        <a:p>
          <a:r>
            <a:rPr lang="en-GB" dirty="0">
              <a:solidFill>
                <a:schemeClr val="bg1"/>
              </a:solidFill>
            </a:rPr>
            <a:t>Visual</a:t>
          </a:r>
        </a:p>
      </dgm:t>
    </dgm:pt>
    <dgm:pt modelId="{180E9BF5-F532-564E-8808-A082764165E0}" type="parTrans" cxnId="{3B49F5FD-49E2-5D40-970F-44EDFFAD863B}">
      <dgm:prSet/>
      <dgm:spPr/>
      <dgm:t>
        <a:bodyPr/>
        <a:lstStyle/>
        <a:p>
          <a:endParaRPr lang="en-GB">
            <a:solidFill>
              <a:schemeClr val="tx1"/>
            </a:solidFill>
          </a:endParaRPr>
        </a:p>
      </dgm:t>
    </dgm:pt>
    <dgm:pt modelId="{B726C7C5-B35E-564C-BB9A-23F3B60B2250}" type="sibTrans" cxnId="{3B49F5FD-49E2-5D40-970F-44EDFFAD863B}">
      <dgm:prSet/>
      <dgm:spPr/>
      <dgm:t>
        <a:bodyPr/>
        <a:lstStyle/>
        <a:p>
          <a:endParaRPr lang="en-GB">
            <a:solidFill>
              <a:schemeClr val="tx1"/>
            </a:solidFill>
          </a:endParaRPr>
        </a:p>
      </dgm:t>
    </dgm:pt>
    <dgm:pt modelId="{BB6590A4-E87F-4646-B87C-78050870DC20}">
      <dgm:prSet phldrT="[Text]"/>
      <dgm:spPr/>
      <dgm:t>
        <a:bodyPr/>
        <a:lstStyle/>
        <a:p>
          <a:r>
            <a:rPr lang="en-GB" dirty="0">
              <a:solidFill>
                <a:schemeClr val="tx1"/>
              </a:solidFill>
            </a:rPr>
            <a:t>Charts/Graphs</a:t>
          </a:r>
        </a:p>
      </dgm:t>
    </dgm:pt>
    <dgm:pt modelId="{BBA01989-227A-094D-A366-2C46280B357A}" type="parTrans" cxnId="{7985AF74-3536-7841-9517-007EF56FB363}">
      <dgm:prSet/>
      <dgm:spPr/>
      <dgm:t>
        <a:bodyPr/>
        <a:lstStyle/>
        <a:p>
          <a:endParaRPr lang="en-GB">
            <a:solidFill>
              <a:schemeClr val="tx1"/>
            </a:solidFill>
          </a:endParaRPr>
        </a:p>
      </dgm:t>
    </dgm:pt>
    <dgm:pt modelId="{E997F10F-81D9-9F49-B53C-A891D34F9478}" type="sibTrans" cxnId="{7985AF74-3536-7841-9517-007EF56FB363}">
      <dgm:prSet/>
      <dgm:spPr/>
      <dgm:t>
        <a:bodyPr/>
        <a:lstStyle/>
        <a:p>
          <a:endParaRPr lang="en-GB">
            <a:solidFill>
              <a:schemeClr val="tx1"/>
            </a:solidFill>
          </a:endParaRPr>
        </a:p>
      </dgm:t>
    </dgm:pt>
    <dgm:pt modelId="{88FA566F-57D3-D24D-9C8C-D1250853F978}">
      <dgm:prSet phldrT="[Text]"/>
      <dgm:spPr/>
      <dgm:t>
        <a:bodyPr/>
        <a:lstStyle/>
        <a:p>
          <a:r>
            <a:rPr lang="en-GB" dirty="0">
              <a:solidFill>
                <a:schemeClr val="tx1"/>
              </a:solidFill>
            </a:rPr>
            <a:t>Auditory</a:t>
          </a:r>
        </a:p>
      </dgm:t>
    </dgm:pt>
    <dgm:pt modelId="{E09A4F8F-D4B2-1745-89F4-1F25C0FD4436}" type="parTrans" cxnId="{9BA2C3D1-62E2-D949-B42A-247ADCBAABEE}">
      <dgm:prSet/>
      <dgm:spPr/>
      <dgm:t>
        <a:bodyPr/>
        <a:lstStyle/>
        <a:p>
          <a:endParaRPr lang="en-GB">
            <a:solidFill>
              <a:schemeClr val="tx1"/>
            </a:solidFill>
          </a:endParaRPr>
        </a:p>
      </dgm:t>
    </dgm:pt>
    <dgm:pt modelId="{A0A55230-B149-314B-953B-EF30AF4C0AD6}" type="sibTrans" cxnId="{9BA2C3D1-62E2-D949-B42A-247ADCBAABEE}">
      <dgm:prSet/>
      <dgm:spPr/>
      <dgm:t>
        <a:bodyPr/>
        <a:lstStyle/>
        <a:p>
          <a:endParaRPr lang="en-GB">
            <a:solidFill>
              <a:schemeClr val="tx1"/>
            </a:solidFill>
          </a:endParaRPr>
        </a:p>
      </dgm:t>
    </dgm:pt>
    <dgm:pt modelId="{AA71C778-D095-EC4A-9238-852B39EABD87}">
      <dgm:prSet phldrT="[Text]"/>
      <dgm:spPr/>
      <dgm:t>
        <a:bodyPr/>
        <a:lstStyle/>
        <a:p>
          <a:r>
            <a:rPr lang="en-GB" dirty="0">
              <a:solidFill>
                <a:schemeClr val="tx1"/>
              </a:solidFill>
            </a:rPr>
            <a:t>Podcasts</a:t>
          </a:r>
        </a:p>
      </dgm:t>
    </dgm:pt>
    <dgm:pt modelId="{B05FE458-6F43-8049-A68B-2D5A9DD28806}" type="parTrans" cxnId="{26FC2F56-558B-F740-83B8-69FE2B439684}">
      <dgm:prSet/>
      <dgm:spPr/>
      <dgm:t>
        <a:bodyPr/>
        <a:lstStyle/>
        <a:p>
          <a:endParaRPr lang="en-GB">
            <a:solidFill>
              <a:schemeClr val="tx1"/>
            </a:solidFill>
          </a:endParaRPr>
        </a:p>
      </dgm:t>
    </dgm:pt>
    <dgm:pt modelId="{97E8FC7F-DA11-6D46-9F88-1E831DB65D76}" type="sibTrans" cxnId="{26FC2F56-558B-F740-83B8-69FE2B439684}">
      <dgm:prSet/>
      <dgm:spPr/>
      <dgm:t>
        <a:bodyPr/>
        <a:lstStyle/>
        <a:p>
          <a:endParaRPr lang="en-GB">
            <a:solidFill>
              <a:schemeClr val="tx1"/>
            </a:solidFill>
          </a:endParaRPr>
        </a:p>
      </dgm:t>
    </dgm:pt>
    <dgm:pt modelId="{04248EBA-B304-9D4F-B31C-0BE907EF0093}">
      <dgm:prSet phldrT="[Text]"/>
      <dgm:spPr/>
      <dgm:t>
        <a:bodyPr/>
        <a:lstStyle/>
        <a:p>
          <a:r>
            <a:rPr lang="en-GB" dirty="0" err="1">
              <a:solidFill>
                <a:schemeClr val="tx1"/>
              </a:solidFill>
            </a:rPr>
            <a:t>Kinesthetic</a:t>
          </a:r>
          <a:endParaRPr lang="en-GB" dirty="0">
            <a:solidFill>
              <a:schemeClr val="tx1"/>
            </a:solidFill>
          </a:endParaRPr>
        </a:p>
      </dgm:t>
    </dgm:pt>
    <dgm:pt modelId="{AC3099B6-2325-3C4D-982B-C9409F1CDE18}" type="parTrans" cxnId="{598B7D51-7C58-B54F-B128-0F2CFC43DB67}">
      <dgm:prSet/>
      <dgm:spPr/>
      <dgm:t>
        <a:bodyPr/>
        <a:lstStyle/>
        <a:p>
          <a:endParaRPr lang="en-GB">
            <a:solidFill>
              <a:schemeClr val="tx1"/>
            </a:solidFill>
          </a:endParaRPr>
        </a:p>
      </dgm:t>
    </dgm:pt>
    <dgm:pt modelId="{28E7CBEE-350B-714F-B5D4-05EBE0366C36}" type="sibTrans" cxnId="{598B7D51-7C58-B54F-B128-0F2CFC43DB67}">
      <dgm:prSet/>
      <dgm:spPr/>
      <dgm:t>
        <a:bodyPr/>
        <a:lstStyle/>
        <a:p>
          <a:endParaRPr lang="en-GB">
            <a:solidFill>
              <a:schemeClr val="tx1"/>
            </a:solidFill>
          </a:endParaRPr>
        </a:p>
      </dgm:t>
    </dgm:pt>
    <dgm:pt modelId="{BF55D563-4B3B-804E-BCD1-3F0F35AD3398}">
      <dgm:prSet phldrT="[Text]"/>
      <dgm:spPr/>
      <dgm:t>
        <a:bodyPr/>
        <a:lstStyle/>
        <a:p>
          <a:r>
            <a:rPr lang="en-GB" dirty="0">
              <a:solidFill>
                <a:schemeClr val="tx1"/>
              </a:solidFill>
            </a:rPr>
            <a:t>Role playing</a:t>
          </a:r>
        </a:p>
      </dgm:t>
    </dgm:pt>
    <dgm:pt modelId="{526ABEBF-43D1-FA4C-ADE1-58FF77DB21CF}" type="parTrans" cxnId="{D98A3974-D4C5-F148-A8B5-2239B09855B9}">
      <dgm:prSet/>
      <dgm:spPr/>
      <dgm:t>
        <a:bodyPr/>
        <a:lstStyle/>
        <a:p>
          <a:endParaRPr lang="en-GB">
            <a:solidFill>
              <a:schemeClr val="tx1"/>
            </a:solidFill>
          </a:endParaRPr>
        </a:p>
      </dgm:t>
    </dgm:pt>
    <dgm:pt modelId="{75483DFE-332E-8A45-8CC4-F3F96E94C7D5}" type="sibTrans" cxnId="{D98A3974-D4C5-F148-A8B5-2239B09855B9}">
      <dgm:prSet/>
      <dgm:spPr/>
      <dgm:t>
        <a:bodyPr/>
        <a:lstStyle/>
        <a:p>
          <a:endParaRPr lang="en-GB">
            <a:solidFill>
              <a:schemeClr val="tx1"/>
            </a:solidFill>
          </a:endParaRPr>
        </a:p>
      </dgm:t>
    </dgm:pt>
    <dgm:pt modelId="{8050A789-4F1F-EE41-A44E-2CDF2821C1C7}">
      <dgm:prSet phldrT="[Text]"/>
      <dgm:spPr/>
      <dgm:t>
        <a:bodyPr/>
        <a:lstStyle/>
        <a:p>
          <a:r>
            <a:rPr lang="en-GB" dirty="0">
              <a:solidFill>
                <a:schemeClr val="bg1"/>
              </a:solidFill>
            </a:rPr>
            <a:t>Read/Write</a:t>
          </a:r>
        </a:p>
      </dgm:t>
    </dgm:pt>
    <dgm:pt modelId="{3D70C469-A7A9-B54E-A700-8E2E90BB510E}" type="parTrans" cxnId="{CE04F706-E2DD-7846-8D54-3433AF680B83}">
      <dgm:prSet/>
      <dgm:spPr/>
      <dgm:t>
        <a:bodyPr/>
        <a:lstStyle/>
        <a:p>
          <a:endParaRPr lang="en-GB">
            <a:solidFill>
              <a:schemeClr val="tx1"/>
            </a:solidFill>
          </a:endParaRPr>
        </a:p>
      </dgm:t>
    </dgm:pt>
    <dgm:pt modelId="{FCF5BBC4-ABF7-5B4F-B396-F4D36300A1B7}" type="sibTrans" cxnId="{CE04F706-E2DD-7846-8D54-3433AF680B83}">
      <dgm:prSet/>
      <dgm:spPr/>
      <dgm:t>
        <a:bodyPr/>
        <a:lstStyle/>
        <a:p>
          <a:endParaRPr lang="en-GB">
            <a:solidFill>
              <a:schemeClr val="tx1"/>
            </a:solidFill>
          </a:endParaRPr>
        </a:p>
      </dgm:t>
    </dgm:pt>
    <dgm:pt modelId="{8AF7ACE5-B322-214E-9B61-39149DD6144C}">
      <dgm:prSet phldrT="[Text]"/>
      <dgm:spPr/>
      <dgm:t>
        <a:bodyPr/>
        <a:lstStyle/>
        <a:p>
          <a:r>
            <a:rPr lang="en-GB" dirty="0">
              <a:solidFill>
                <a:schemeClr val="tx1"/>
              </a:solidFill>
            </a:rPr>
            <a:t>Books</a:t>
          </a:r>
        </a:p>
      </dgm:t>
    </dgm:pt>
    <dgm:pt modelId="{B1311415-203D-B64E-8ABF-229A17B69915}" type="parTrans" cxnId="{E6864B18-8E2C-0E4F-87CC-115921303EEA}">
      <dgm:prSet/>
      <dgm:spPr/>
      <dgm:t>
        <a:bodyPr/>
        <a:lstStyle/>
        <a:p>
          <a:endParaRPr lang="en-GB">
            <a:solidFill>
              <a:schemeClr val="tx1"/>
            </a:solidFill>
          </a:endParaRPr>
        </a:p>
      </dgm:t>
    </dgm:pt>
    <dgm:pt modelId="{A545EB12-C73E-9740-A8CD-25E5AEBC3097}" type="sibTrans" cxnId="{E6864B18-8E2C-0E4F-87CC-115921303EEA}">
      <dgm:prSet/>
      <dgm:spPr/>
      <dgm:t>
        <a:bodyPr/>
        <a:lstStyle/>
        <a:p>
          <a:endParaRPr lang="en-GB">
            <a:solidFill>
              <a:schemeClr val="tx1"/>
            </a:solidFill>
          </a:endParaRPr>
        </a:p>
      </dgm:t>
    </dgm:pt>
    <dgm:pt modelId="{7BCBB72A-AA0F-154F-9B7B-AE68684DBC2E}">
      <dgm:prSet phldrT="[Text]"/>
      <dgm:spPr/>
      <dgm:t>
        <a:bodyPr/>
        <a:lstStyle/>
        <a:p>
          <a:r>
            <a:rPr lang="en-GB" dirty="0">
              <a:solidFill>
                <a:schemeClr val="tx1"/>
              </a:solidFill>
            </a:rPr>
            <a:t>Infographics</a:t>
          </a:r>
        </a:p>
      </dgm:t>
    </dgm:pt>
    <dgm:pt modelId="{62CD354F-A087-F440-A2D7-90B08A902A5B}" type="parTrans" cxnId="{C827EA1A-9FD5-A649-8440-85B29417A7B3}">
      <dgm:prSet/>
      <dgm:spPr/>
      <dgm:t>
        <a:bodyPr/>
        <a:lstStyle/>
        <a:p>
          <a:endParaRPr lang="en-GB">
            <a:solidFill>
              <a:schemeClr val="tx1"/>
            </a:solidFill>
          </a:endParaRPr>
        </a:p>
      </dgm:t>
    </dgm:pt>
    <dgm:pt modelId="{2AAD3D42-AE10-464A-8DF3-EC0064625E38}" type="sibTrans" cxnId="{C827EA1A-9FD5-A649-8440-85B29417A7B3}">
      <dgm:prSet/>
      <dgm:spPr/>
      <dgm:t>
        <a:bodyPr/>
        <a:lstStyle/>
        <a:p>
          <a:endParaRPr lang="en-GB">
            <a:solidFill>
              <a:schemeClr val="tx1"/>
            </a:solidFill>
          </a:endParaRPr>
        </a:p>
      </dgm:t>
    </dgm:pt>
    <dgm:pt modelId="{895B8AE5-29DC-7C4C-A84A-C2737BDC67AF}">
      <dgm:prSet phldrT="[Text]"/>
      <dgm:spPr/>
      <dgm:t>
        <a:bodyPr/>
        <a:lstStyle/>
        <a:p>
          <a:r>
            <a:rPr lang="en-GB" dirty="0">
              <a:solidFill>
                <a:schemeClr val="tx1"/>
              </a:solidFill>
            </a:rPr>
            <a:t>Visual Aids</a:t>
          </a:r>
        </a:p>
      </dgm:t>
    </dgm:pt>
    <dgm:pt modelId="{62E49F14-C244-994E-AE35-1A823ED8BE9D}" type="parTrans" cxnId="{6576D21F-C2CC-DB4E-B575-65A2438A5343}">
      <dgm:prSet/>
      <dgm:spPr/>
      <dgm:t>
        <a:bodyPr/>
        <a:lstStyle/>
        <a:p>
          <a:endParaRPr lang="en-GB">
            <a:solidFill>
              <a:schemeClr val="tx1"/>
            </a:solidFill>
          </a:endParaRPr>
        </a:p>
      </dgm:t>
    </dgm:pt>
    <dgm:pt modelId="{EC58F2CC-7279-8A4F-AC3F-DD3C50CD16FF}" type="sibTrans" cxnId="{6576D21F-C2CC-DB4E-B575-65A2438A5343}">
      <dgm:prSet/>
      <dgm:spPr/>
      <dgm:t>
        <a:bodyPr/>
        <a:lstStyle/>
        <a:p>
          <a:endParaRPr lang="en-GB">
            <a:solidFill>
              <a:schemeClr val="tx1"/>
            </a:solidFill>
          </a:endParaRPr>
        </a:p>
      </dgm:t>
    </dgm:pt>
    <dgm:pt modelId="{0153B732-88DE-614C-B6F7-21F83B1A60F8}">
      <dgm:prSet phldrT="[Text]"/>
      <dgm:spPr/>
      <dgm:t>
        <a:bodyPr/>
        <a:lstStyle/>
        <a:p>
          <a:r>
            <a:rPr lang="en-GB" dirty="0">
              <a:solidFill>
                <a:schemeClr val="tx1"/>
              </a:solidFill>
            </a:rPr>
            <a:t>Slide deck</a:t>
          </a:r>
        </a:p>
      </dgm:t>
    </dgm:pt>
    <dgm:pt modelId="{BC7F4B19-3FDF-AE49-A6E7-4914761F564B}" type="parTrans" cxnId="{38D6888C-E822-F845-87EA-549E2D94F264}">
      <dgm:prSet/>
      <dgm:spPr/>
      <dgm:t>
        <a:bodyPr/>
        <a:lstStyle/>
        <a:p>
          <a:endParaRPr lang="en-GB">
            <a:solidFill>
              <a:schemeClr val="tx1"/>
            </a:solidFill>
          </a:endParaRPr>
        </a:p>
      </dgm:t>
    </dgm:pt>
    <dgm:pt modelId="{20A28DD0-D007-3E4F-9304-E315D08D7C3B}" type="sibTrans" cxnId="{38D6888C-E822-F845-87EA-549E2D94F264}">
      <dgm:prSet/>
      <dgm:spPr/>
      <dgm:t>
        <a:bodyPr/>
        <a:lstStyle/>
        <a:p>
          <a:endParaRPr lang="en-GB">
            <a:solidFill>
              <a:schemeClr val="tx1"/>
            </a:solidFill>
          </a:endParaRPr>
        </a:p>
      </dgm:t>
    </dgm:pt>
    <dgm:pt modelId="{4AF55917-0209-B041-B6FC-7BB9A692AF17}">
      <dgm:prSet phldrT="[Text]"/>
      <dgm:spPr/>
      <dgm:t>
        <a:bodyPr/>
        <a:lstStyle/>
        <a:p>
          <a:r>
            <a:rPr lang="en-GB" dirty="0">
              <a:solidFill>
                <a:schemeClr val="tx1"/>
              </a:solidFill>
            </a:rPr>
            <a:t>Verbal instructions</a:t>
          </a:r>
        </a:p>
      </dgm:t>
    </dgm:pt>
    <dgm:pt modelId="{15CEECE0-8E60-C540-90FC-70C4517D3B10}" type="parTrans" cxnId="{7A7345FB-3297-4A4D-BCAC-864656BD6D82}">
      <dgm:prSet/>
      <dgm:spPr/>
      <dgm:t>
        <a:bodyPr/>
        <a:lstStyle/>
        <a:p>
          <a:endParaRPr lang="en-GB">
            <a:solidFill>
              <a:schemeClr val="tx1"/>
            </a:solidFill>
          </a:endParaRPr>
        </a:p>
      </dgm:t>
    </dgm:pt>
    <dgm:pt modelId="{8F187890-1BEC-D046-9202-137CA7B90939}" type="sibTrans" cxnId="{7A7345FB-3297-4A4D-BCAC-864656BD6D82}">
      <dgm:prSet/>
      <dgm:spPr/>
      <dgm:t>
        <a:bodyPr/>
        <a:lstStyle/>
        <a:p>
          <a:endParaRPr lang="en-GB">
            <a:solidFill>
              <a:schemeClr val="tx1"/>
            </a:solidFill>
          </a:endParaRPr>
        </a:p>
      </dgm:t>
    </dgm:pt>
    <dgm:pt modelId="{21DCD694-F845-3E48-ABB6-A8D71F41E8F1}">
      <dgm:prSet phldrT="[Text]"/>
      <dgm:spPr/>
      <dgm:t>
        <a:bodyPr/>
        <a:lstStyle/>
        <a:p>
          <a:r>
            <a:rPr lang="en-GB" dirty="0">
              <a:solidFill>
                <a:schemeClr val="tx1"/>
              </a:solidFill>
            </a:rPr>
            <a:t>Discussions</a:t>
          </a:r>
        </a:p>
      </dgm:t>
    </dgm:pt>
    <dgm:pt modelId="{30BA723A-8F80-7940-8A77-F3D90FF22DF6}" type="parTrans" cxnId="{E1BEE626-D303-1347-A2C4-92974EC0C80C}">
      <dgm:prSet/>
      <dgm:spPr/>
      <dgm:t>
        <a:bodyPr/>
        <a:lstStyle/>
        <a:p>
          <a:endParaRPr lang="en-GB">
            <a:solidFill>
              <a:schemeClr val="tx1"/>
            </a:solidFill>
          </a:endParaRPr>
        </a:p>
      </dgm:t>
    </dgm:pt>
    <dgm:pt modelId="{9AFD5BD1-C6CE-B641-89F4-6A59A8733903}" type="sibTrans" cxnId="{E1BEE626-D303-1347-A2C4-92974EC0C80C}">
      <dgm:prSet/>
      <dgm:spPr/>
      <dgm:t>
        <a:bodyPr/>
        <a:lstStyle/>
        <a:p>
          <a:endParaRPr lang="en-GB">
            <a:solidFill>
              <a:schemeClr val="tx1"/>
            </a:solidFill>
          </a:endParaRPr>
        </a:p>
      </dgm:t>
    </dgm:pt>
    <dgm:pt modelId="{7A1522F7-399F-5C4C-8283-C987BD0B9869}">
      <dgm:prSet phldrT="[Text]"/>
      <dgm:spPr/>
      <dgm:t>
        <a:bodyPr/>
        <a:lstStyle/>
        <a:p>
          <a:r>
            <a:rPr lang="en-GB" dirty="0">
              <a:solidFill>
                <a:schemeClr val="tx1"/>
              </a:solidFill>
            </a:rPr>
            <a:t>Recordings</a:t>
          </a:r>
        </a:p>
      </dgm:t>
    </dgm:pt>
    <dgm:pt modelId="{E680C3CD-7C2C-094E-8C0D-52E47C7B22B2}" type="parTrans" cxnId="{7A1A4487-7A78-AE46-876C-74B1B88DD3BD}">
      <dgm:prSet/>
      <dgm:spPr/>
      <dgm:t>
        <a:bodyPr/>
        <a:lstStyle/>
        <a:p>
          <a:endParaRPr lang="en-GB">
            <a:solidFill>
              <a:schemeClr val="tx1"/>
            </a:solidFill>
          </a:endParaRPr>
        </a:p>
      </dgm:t>
    </dgm:pt>
    <dgm:pt modelId="{80392FF9-3001-1441-A2CD-46727DF487A5}" type="sibTrans" cxnId="{7A1A4487-7A78-AE46-876C-74B1B88DD3BD}">
      <dgm:prSet/>
      <dgm:spPr/>
      <dgm:t>
        <a:bodyPr/>
        <a:lstStyle/>
        <a:p>
          <a:endParaRPr lang="en-GB">
            <a:solidFill>
              <a:schemeClr val="tx1"/>
            </a:solidFill>
          </a:endParaRPr>
        </a:p>
      </dgm:t>
    </dgm:pt>
    <dgm:pt modelId="{3AFDC862-891B-B14A-9E26-6841B00A8EF3}">
      <dgm:prSet phldrT="[Text]"/>
      <dgm:spPr/>
      <dgm:t>
        <a:bodyPr/>
        <a:lstStyle/>
        <a:p>
          <a:r>
            <a:rPr lang="en-GB" dirty="0">
              <a:solidFill>
                <a:schemeClr val="tx1"/>
              </a:solidFill>
            </a:rPr>
            <a:t>Note taking</a:t>
          </a:r>
        </a:p>
      </dgm:t>
    </dgm:pt>
    <dgm:pt modelId="{4468B6F9-3B30-7346-BB8F-F6FFE98ECB8C}" type="parTrans" cxnId="{4E4D7648-2165-CA4E-A0DE-D057608E0D99}">
      <dgm:prSet/>
      <dgm:spPr/>
      <dgm:t>
        <a:bodyPr/>
        <a:lstStyle/>
        <a:p>
          <a:endParaRPr lang="en-GB">
            <a:solidFill>
              <a:schemeClr val="tx1"/>
            </a:solidFill>
          </a:endParaRPr>
        </a:p>
      </dgm:t>
    </dgm:pt>
    <dgm:pt modelId="{ED5F5B4B-DC46-4047-ADE3-2ED5AC84428A}" type="sibTrans" cxnId="{4E4D7648-2165-CA4E-A0DE-D057608E0D99}">
      <dgm:prSet/>
      <dgm:spPr/>
      <dgm:t>
        <a:bodyPr/>
        <a:lstStyle/>
        <a:p>
          <a:endParaRPr lang="en-GB">
            <a:solidFill>
              <a:schemeClr val="tx1"/>
            </a:solidFill>
          </a:endParaRPr>
        </a:p>
      </dgm:t>
    </dgm:pt>
    <dgm:pt modelId="{434F9197-B899-4A49-BA95-F6B675652FE7}">
      <dgm:prSet phldrT="[Text]"/>
      <dgm:spPr/>
      <dgm:t>
        <a:bodyPr/>
        <a:lstStyle/>
        <a:p>
          <a:r>
            <a:rPr lang="en-GB" dirty="0">
              <a:solidFill>
                <a:schemeClr val="tx1"/>
              </a:solidFill>
            </a:rPr>
            <a:t>Assessments</a:t>
          </a:r>
        </a:p>
      </dgm:t>
    </dgm:pt>
    <dgm:pt modelId="{0B57DE6D-7F56-1A48-89FF-256B5659EE07}" type="parTrans" cxnId="{5FF1FE3B-381C-9F40-B1C1-65A0404AFDEE}">
      <dgm:prSet/>
      <dgm:spPr/>
      <dgm:t>
        <a:bodyPr/>
        <a:lstStyle/>
        <a:p>
          <a:endParaRPr lang="en-GB">
            <a:solidFill>
              <a:schemeClr val="tx1"/>
            </a:solidFill>
          </a:endParaRPr>
        </a:p>
      </dgm:t>
    </dgm:pt>
    <dgm:pt modelId="{9826AD00-D59C-C74B-86C2-86552E650D7E}" type="sibTrans" cxnId="{5FF1FE3B-381C-9F40-B1C1-65A0404AFDEE}">
      <dgm:prSet/>
      <dgm:spPr/>
      <dgm:t>
        <a:bodyPr/>
        <a:lstStyle/>
        <a:p>
          <a:endParaRPr lang="en-GB">
            <a:solidFill>
              <a:schemeClr val="tx1"/>
            </a:solidFill>
          </a:endParaRPr>
        </a:p>
      </dgm:t>
    </dgm:pt>
    <dgm:pt modelId="{FA91B516-9EDB-5042-820C-1AB197BE7516}">
      <dgm:prSet phldrT="[Text]"/>
      <dgm:spPr/>
      <dgm:t>
        <a:bodyPr/>
        <a:lstStyle/>
        <a:p>
          <a:r>
            <a:rPr lang="en-GB" dirty="0">
              <a:solidFill>
                <a:schemeClr val="tx1"/>
              </a:solidFill>
            </a:rPr>
            <a:t>Case Studies</a:t>
          </a:r>
        </a:p>
      </dgm:t>
    </dgm:pt>
    <dgm:pt modelId="{F9074FCD-9F22-BD49-8EF9-1C9F46C66A38}" type="parTrans" cxnId="{9783F44E-376D-D140-9570-78B3C0A6C274}">
      <dgm:prSet/>
      <dgm:spPr/>
      <dgm:t>
        <a:bodyPr/>
        <a:lstStyle/>
        <a:p>
          <a:endParaRPr lang="en-GB">
            <a:solidFill>
              <a:schemeClr val="tx1"/>
            </a:solidFill>
          </a:endParaRPr>
        </a:p>
      </dgm:t>
    </dgm:pt>
    <dgm:pt modelId="{0D7B8802-800E-0E4E-98D7-32BB3335F1B4}" type="sibTrans" cxnId="{9783F44E-376D-D140-9570-78B3C0A6C274}">
      <dgm:prSet/>
      <dgm:spPr/>
      <dgm:t>
        <a:bodyPr/>
        <a:lstStyle/>
        <a:p>
          <a:endParaRPr lang="en-GB">
            <a:solidFill>
              <a:schemeClr val="tx1"/>
            </a:solidFill>
          </a:endParaRPr>
        </a:p>
      </dgm:t>
    </dgm:pt>
    <dgm:pt modelId="{275E5EF0-0BED-364C-BCAC-F5E8E24A801B}">
      <dgm:prSet phldrT="[Text]"/>
      <dgm:spPr/>
      <dgm:t>
        <a:bodyPr/>
        <a:lstStyle/>
        <a:p>
          <a:r>
            <a:rPr lang="en-GB" dirty="0">
              <a:solidFill>
                <a:schemeClr val="tx1"/>
              </a:solidFill>
            </a:rPr>
            <a:t>Scenarios</a:t>
          </a:r>
        </a:p>
      </dgm:t>
    </dgm:pt>
    <dgm:pt modelId="{7185E628-76E7-244A-B8D3-9C8BF7A83A88}" type="parTrans" cxnId="{4FE2E765-98E1-0E44-B553-F1C729E6C4D0}">
      <dgm:prSet/>
      <dgm:spPr/>
      <dgm:t>
        <a:bodyPr/>
        <a:lstStyle/>
        <a:p>
          <a:endParaRPr lang="en-GB">
            <a:solidFill>
              <a:schemeClr val="tx1"/>
            </a:solidFill>
          </a:endParaRPr>
        </a:p>
      </dgm:t>
    </dgm:pt>
    <dgm:pt modelId="{E0C2343D-105A-F942-B483-647F8F649D23}" type="sibTrans" cxnId="{4FE2E765-98E1-0E44-B553-F1C729E6C4D0}">
      <dgm:prSet/>
      <dgm:spPr/>
      <dgm:t>
        <a:bodyPr/>
        <a:lstStyle/>
        <a:p>
          <a:endParaRPr lang="en-GB">
            <a:solidFill>
              <a:schemeClr val="tx1"/>
            </a:solidFill>
          </a:endParaRPr>
        </a:p>
      </dgm:t>
    </dgm:pt>
    <dgm:pt modelId="{F7A9D5F4-0485-C14D-B90B-6A8B0E7B5952}">
      <dgm:prSet phldrT="[Text]"/>
      <dgm:spPr/>
      <dgm:t>
        <a:bodyPr/>
        <a:lstStyle/>
        <a:p>
          <a:r>
            <a:rPr lang="en-GB" dirty="0">
              <a:solidFill>
                <a:schemeClr val="tx1"/>
              </a:solidFill>
            </a:rPr>
            <a:t>Games</a:t>
          </a:r>
        </a:p>
      </dgm:t>
    </dgm:pt>
    <dgm:pt modelId="{779A6647-4204-0D4D-B2FF-302A3F326983}" type="parTrans" cxnId="{1E60D339-8717-2640-BC73-5FD580FA5020}">
      <dgm:prSet/>
      <dgm:spPr/>
      <dgm:t>
        <a:bodyPr/>
        <a:lstStyle/>
        <a:p>
          <a:endParaRPr lang="en-GB">
            <a:solidFill>
              <a:schemeClr val="tx1"/>
            </a:solidFill>
          </a:endParaRPr>
        </a:p>
      </dgm:t>
    </dgm:pt>
    <dgm:pt modelId="{83007E41-77A7-DA49-B2CC-32CFB8B5EADC}" type="sibTrans" cxnId="{1E60D339-8717-2640-BC73-5FD580FA5020}">
      <dgm:prSet/>
      <dgm:spPr/>
      <dgm:t>
        <a:bodyPr/>
        <a:lstStyle/>
        <a:p>
          <a:endParaRPr lang="en-GB">
            <a:solidFill>
              <a:schemeClr val="tx1"/>
            </a:solidFill>
          </a:endParaRPr>
        </a:p>
      </dgm:t>
    </dgm:pt>
    <dgm:pt modelId="{AA9EA3AE-E6E6-8440-8B71-07FF01F3961E}">
      <dgm:prSet phldrT="[Text]"/>
      <dgm:spPr/>
      <dgm:t>
        <a:bodyPr/>
        <a:lstStyle/>
        <a:p>
          <a:r>
            <a:rPr lang="en-GB" dirty="0">
              <a:solidFill>
                <a:schemeClr val="tx1"/>
              </a:solidFill>
            </a:rPr>
            <a:t>Hands-on</a:t>
          </a:r>
        </a:p>
      </dgm:t>
    </dgm:pt>
    <dgm:pt modelId="{5803750E-F5A8-FB46-B29F-0EEEAF80F31E}" type="parTrans" cxnId="{271B8528-1104-AD43-A83E-9CDB034CD2BB}">
      <dgm:prSet/>
      <dgm:spPr/>
      <dgm:t>
        <a:bodyPr/>
        <a:lstStyle/>
        <a:p>
          <a:endParaRPr lang="en-GB">
            <a:solidFill>
              <a:schemeClr val="tx1"/>
            </a:solidFill>
          </a:endParaRPr>
        </a:p>
      </dgm:t>
    </dgm:pt>
    <dgm:pt modelId="{04BF3A1D-DE9C-A743-935D-6865CF6704AC}" type="sibTrans" cxnId="{271B8528-1104-AD43-A83E-9CDB034CD2BB}">
      <dgm:prSet/>
      <dgm:spPr/>
      <dgm:t>
        <a:bodyPr/>
        <a:lstStyle/>
        <a:p>
          <a:endParaRPr lang="en-GB">
            <a:solidFill>
              <a:schemeClr val="tx1"/>
            </a:solidFill>
          </a:endParaRPr>
        </a:p>
      </dgm:t>
    </dgm:pt>
    <dgm:pt modelId="{21288E2D-1837-BC42-9417-C67CE1E5A611}">
      <dgm:prSet/>
      <dgm:spPr/>
    </dgm:pt>
    <dgm:pt modelId="{BE415579-73F9-C04B-8C4B-588DD2517181}" type="parTrans" cxnId="{968F630E-5AD5-1C42-81BE-D65EDCF807BA}">
      <dgm:prSet/>
      <dgm:spPr/>
      <dgm:t>
        <a:bodyPr/>
        <a:lstStyle/>
        <a:p>
          <a:endParaRPr lang="en-GB">
            <a:solidFill>
              <a:schemeClr val="tx1"/>
            </a:solidFill>
          </a:endParaRPr>
        </a:p>
      </dgm:t>
    </dgm:pt>
    <dgm:pt modelId="{0D668C73-64DC-6241-A798-9907DDFD56AE}" type="sibTrans" cxnId="{968F630E-5AD5-1C42-81BE-D65EDCF807BA}">
      <dgm:prSet/>
      <dgm:spPr/>
      <dgm:t>
        <a:bodyPr/>
        <a:lstStyle/>
        <a:p>
          <a:endParaRPr lang="en-GB">
            <a:solidFill>
              <a:schemeClr val="tx1"/>
            </a:solidFill>
          </a:endParaRPr>
        </a:p>
      </dgm:t>
    </dgm:pt>
    <dgm:pt modelId="{C7E244A4-7EA9-E24A-BE71-8971A0F3EADB}" type="pres">
      <dgm:prSet presAssocID="{7B046CAD-D9A8-D046-916B-B6E0E1090CFB}" presName="cycleMatrixDiagram" presStyleCnt="0">
        <dgm:presLayoutVars>
          <dgm:chMax val="1"/>
          <dgm:dir/>
          <dgm:animLvl val="lvl"/>
          <dgm:resizeHandles val="exact"/>
        </dgm:presLayoutVars>
      </dgm:prSet>
      <dgm:spPr/>
    </dgm:pt>
    <dgm:pt modelId="{CAC806C6-0DD6-3745-B6F5-54E283043930}" type="pres">
      <dgm:prSet presAssocID="{7B046CAD-D9A8-D046-916B-B6E0E1090CFB}" presName="children" presStyleCnt="0"/>
      <dgm:spPr/>
    </dgm:pt>
    <dgm:pt modelId="{351E5235-CFA2-1C42-B5A5-4BE4F7176BFC}" type="pres">
      <dgm:prSet presAssocID="{7B046CAD-D9A8-D046-916B-B6E0E1090CFB}" presName="child1group" presStyleCnt="0"/>
      <dgm:spPr/>
    </dgm:pt>
    <dgm:pt modelId="{5074AEE9-CEA4-3A49-AB80-096ACDA7A732}" type="pres">
      <dgm:prSet presAssocID="{7B046CAD-D9A8-D046-916B-B6E0E1090CFB}" presName="child1" presStyleLbl="bgAcc1" presStyleIdx="0" presStyleCnt="4"/>
      <dgm:spPr/>
    </dgm:pt>
    <dgm:pt modelId="{A8CA8533-A7DA-954D-BB04-EBFC708DCDEF}" type="pres">
      <dgm:prSet presAssocID="{7B046CAD-D9A8-D046-916B-B6E0E1090CFB}" presName="child1Text" presStyleLbl="bgAcc1" presStyleIdx="0" presStyleCnt="4">
        <dgm:presLayoutVars>
          <dgm:bulletEnabled val="1"/>
        </dgm:presLayoutVars>
      </dgm:prSet>
      <dgm:spPr/>
    </dgm:pt>
    <dgm:pt modelId="{710E3409-CE9F-5546-B6C8-02BE69B52A95}" type="pres">
      <dgm:prSet presAssocID="{7B046CAD-D9A8-D046-916B-B6E0E1090CFB}" presName="child2group" presStyleCnt="0"/>
      <dgm:spPr/>
    </dgm:pt>
    <dgm:pt modelId="{D2D63DA4-0FF5-F842-85A4-64BF2AC2392C}" type="pres">
      <dgm:prSet presAssocID="{7B046CAD-D9A8-D046-916B-B6E0E1090CFB}" presName="child2" presStyleLbl="bgAcc1" presStyleIdx="1" presStyleCnt="4"/>
      <dgm:spPr/>
    </dgm:pt>
    <dgm:pt modelId="{738AED15-6B93-9E44-95F2-159242C8B3E9}" type="pres">
      <dgm:prSet presAssocID="{7B046CAD-D9A8-D046-916B-B6E0E1090CFB}" presName="child2Text" presStyleLbl="bgAcc1" presStyleIdx="1" presStyleCnt="4">
        <dgm:presLayoutVars>
          <dgm:bulletEnabled val="1"/>
        </dgm:presLayoutVars>
      </dgm:prSet>
      <dgm:spPr/>
    </dgm:pt>
    <dgm:pt modelId="{5F3AD13F-ABFD-A446-BE45-9BB1E30AD0BD}" type="pres">
      <dgm:prSet presAssocID="{7B046CAD-D9A8-D046-916B-B6E0E1090CFB}" presName="child3group" presStyleCnt="0"/>
      <dgm:spPr/>
    </dgm:pt>
    <dgm:pt modelId="{E71749AC-8993-F24E-A3CF-C46E5370163B}" type="pres">
      <dgm:prSet presAssocID="{7B046CAD-D9A8-D046-916B-B6E0E1090CFB}" presName="child3" presStyleLbl="bgAcc1" presStyleIdx="2" presStyleCnt="4"/>
      <dgm:spPr/>
    </dgm:pt>
    <dgm:pt modelId="{0E830E1F-4CF1-9547-A944-8583D7AF876C}" type="pres">
      <dgm:prSet presAssocID="{7B046CAD-D9A8-D046-916B-B6E0E1090CFB}" presName="child3Text" presStyleLbl="bgAcc1" presStyleIdx="2" presStyleCnt="4">
        <dgm:presLayoutVars>
          <dgm:bulletEnabled val="1"/>
        </dgm:presLayoutVars>
      </dgm:prSet>
      <dgm:spPr/>
    </dgm:pt>
    <dgm:pt modelId="{9218E2AB-8BFD-6D40-8697-FA6C5BE26ADE}" type="pres">
      <dgm:prSet presAssocID="{7B046CAD-D9A8-D046-916B-B6E0E1090CFB}" presName="child4group" presStyleCnt="0"/>
      <dgm:spPr/>
    </dgm:pt>
    <dgm:pt modelId="{39A459D6-39B9-054E-A4A2-E99C184D75F9}" type="pres">
      <dgm:prSet presAssocID="{7B046CAD-D9A8-D046-916B-B6E0E1090CFB}" presName="child4" presStyleLbl="bgAcc1" presStyleIdx="3" presStyleCnt="4"/>
      <dgm:spPr/>
    </dgm:pt>
    <dgm:pt modelId="{137442F7-393A-D146-8B09-ADD371C58354}" type="pres">
      <dgm:prSet presAssocID="{7B046CAD-D9A8-D046-916B-B6E0E1090CFB}" presName="child4Text" presStyleLbl="bgAcc1" presStyleIdx="3" presStyleCnt="4">
        <dgm:presLayoutVars>
          <dgm:bulletEnabled val="1"/>
        </dgm:presLayoutVars>
      </dgm:prSet>
      <dgm:spPr/>
    </dgm:pt>
    <dgm:pt modelId="{CDCAB557-4EC5-234F-BEEE-D63655AC5750}" type="pres">
      <dgm:prSet presAssocID="{7B046CAD-D9A8-D046-916B-B6E0E1090CFB}" presName="childPlaceholder" presStyleCnt="0"/>
      <dgm:spPr/>
    </dgm:pt>
    <dgm:pt modelId="{0899A969-17CA-DC4A-869F-A6B877BA13B7}" type="pres">
      <dgm:prSet presAssocID="{7B046CAD-D9A8-D046-916B-B6E0E1090CFB}" presName="circle" presStyleCnt="0"/>
      <dgm:spPr/>
    </dgm:pt>
    <dgm:pt modelId="{5F275093-289B-334C-A223-78B8BDDDA86D}" type="pres">
      <dgm:prSet presAssocID="{7B046CAD-D9A8-D046-916B-B6E0E1090CFB}" presName="quadrant1" presStyleLbl="node1" presStyleIdx="0" presStyleCnt="4">
        <dgm:presLayoutVars>
          <dgm:chMax val="1"/>
          <dgm:bulletEnabled val="1"/>
        </dgm:presLayoutVars>
      </dgm:prSet>
      <dgm:spPr/>
    </dgm:pt>
    <dgm:pt modelId="{0CF6569E-DFE3-8F46-8415-28D8A881CCE5}" type="pres">
      <dgm:prSet presAssocID="{7B046CAD-D9A8-D046-916B-B6E0E1090CFB}" presName="quadrant2" presStyleLbl="node1" presStyleIdx="1" presStyleCnt="4">
        <dgm:presLayoutVars>
          <dgm:chMax val="1"/>
          <dgm:bulletEnabled val="1"/>
        </dgm:presLayoutVars>
      </dgm:prSet>
      <dgm:spPr/>
    </dgm:pt>
    <dgm:pt modelId="{0AC7ECE8-E79E-A742-B86A-7A209E826A2F}" type="pres">
      <dgm:prSet presAssocID="{7B046CAD-D9A8-D046-916B-B6E0E1090CFB}" presName="quadrant3" presStyleLbl="node1" presStyleIdx="2" presStyleCnt="4">
        <dgm:presLayoutVars>
          <dgm:chMax val="1"/>
          <dgm:bulletEnabled val="1"/>
        </dgm:presLayoutVars>
      </dgm:prSet>
      <dgm:spPr/>
    </dgm:pt>
    <dgm:pt modelId="{CFEDB26C-0F44-F643-958D-6206F455D928}" type="pres">
      <dgm:prSet presAssocID="{7B046CAD-D9A8-D046-916B-B6E0E1090CFB}" presName="quadrant4" presStyleLbl="node1" presStyleIdx="3" presStyleCnt="4">
        <dgm:presLayoutVars>
          <dgm:chMax val="1"/>
          <dgm:bulletEnabled val="1"/>
        </dgm:presLayoutVars>
      </dgm:prSet>
      <dgm:spPr/>
    </dgm:pt>
    <dgm:pt modelId="{61EA32A7-5786-984B-9D7B-4293F23E741A}" type="pres">
      <dgm:prSet presAssocID="{7B046CAD-D9A8-D046-916B-B6E0E1090CFB}" presName="quadrantPlaceholder" presStyleCnt="0"/>
      <dgm:spPr/>
    </dgm:pt>
    <dgm:pt modelId="{0B0B6C70-9C8B-9F41-A583-45CA61015073}" type="pres">
      <dgm:prSet presAssocID="{7B046CAD-D9A8-D046-916B-B6E0E1090CFB}" presName="center1" presStyleLbl="fgShp" presStyleIdx="0" presStyleCnt="2"/>
      <dgm:spPr/>
    </dgm:pt>
    <dgm:pt modelId="{0FE3E090-8836-C241-A44D-0E3D9EC31AC5}" type="pres">
      <dgm:prSet presAssocID="{7B046CAD-D9A8-D046-916B-B6E0E1090CFB}" presName="center2" presStyleLbl="fgShp" presStyleIdx="1" presStyleCnt="2"/>
      <dgm:spPr/>
    </dgm:pt>
  </dgm:ptLst>
  <dgm:cxnLst>
    <dgm:cxn modelId="{21D00306-108D-9D4B-8BD4-54962DC7A179}" type="presOf" srcId="{28FF020E-F585-B34A-A71A-D8C213218272}" destId="{5F275093-289B-334C-A223-78B8BDDDA86D}" srcOrd="0" destOrd="0" presId="urn:microsoft.com/office/officeart/2005/8/layout/cycle4"/>
    <dgm:cxn modelId="{CE04F706-E2DD-7846-8D54-3433AF680B83}" srcId="{7B046CAD-D9A8-D046-916B-B6E0E1090CFB}" destId="{8050A789-4F1F-EE41-A44E-2CDF2821C1C7}" srcOrd="3" destOrd="0" parTransId="{3D70C469-A7A9-B54E-A700-8E2E90BB510E}" sibTransId="{FCF5BBC4-ABF7-5B4F-B396-F4D36300A1B7}"/>
    <dgm:cxn modelId="{9949E407-D608-A542-B555-E2EEE6C128C7}" type="presOf" srcId="{FA91B516-9EDB-5042-820C-1AB197BE7516}" destId="{39A459D6-39B9-054E-A4A2-E99C184D75F9}" srcOrd="0" destOrd="3" presId="urn:microsoft.com/office/officeart/2005/8/layout/cycle4"/>
    <dgm:cxn modelId="{968F630E-5AD5-1C42-81BE-D65EDCF807BA}" srcId="{7B046CAD-D9A8-D046-916B-B6E0E1090CFB}" destId="{21288E2D-1837-BC42-9417-C67CE1E5A611}" srcOrd="4" destOrd="0" parTransId="{BE415579-73F9-C04B-8C4B-588DD2517181}" sibTransId="{0D668C73-64DC-6241-A798-9907DDFD56AE}"/>
    <dgm:cxn modelId="{712CFE15-1402-A445-9143-6D3308F2C566}" type="presOf" srcId="{8AF7ACE5-B322-214E-9B61-39149DD6144C}" destId="{137442F7-393A-D146-8B09-ADD371C58354}" srcOrd="1" destOrd="0" presId="urn:microsoft.com/office/officeart/2005/8/layout/cycle4"/>
    <dgm:cxn modelId="{E6864B18-8E2C-0E4F-87CC-115921303EEA}" srcId="{8050A789-4F1F-EE41-A44E-2CDF2821C1C7}" destId="{8AF7ACE5-B322-214E-9B61-39149DD6144C}" srcOrd="0" destOrd="0" parTransId="{B1311415-203D-B64E-8ABF-229A17B69915}" sibTransId="{A545EB12-C73E-9740-A8CD-25E5AEBC3097}"/>
    <dgm:cxn modelId="{3CC20219-59DD-834E-AAC7-5D2E3AE5A657}" type="presOf" srcId="{7BCBB72A-AA0F-154F-9B7B-AE68684DBC2E}" destId="{5074AEE9-CEA4-3A49-AB80-096ACDA7A732}" srcOrd="0" destOrd="1" presId="urn:microsoft.com/office/officeart/2005/8/layout/cycle4"/>
    <dgm:cxn modelId="{C827EA1A-9FD5-A649-8440-85B29417A7B3}" srcId="{28FF020E-F585-B34A-A71A-D8C213218272}" destId="{7BCBB72A-AA0F-154F-9B7B-AE68684DBC2E}" srcOrd="1" destOrd="0" parTransId="{62CD354F-A087-F440-A2D7-90B08A902A5B}" sibTransId="{2AAD3D42-AE10-464A-8DF3-EC0064625E38}"/>
    <dgm:cxn modelId="{CEDA711F-3FB1-DE40-B3E6-777C390C518E}" type="presOf" srcId="{8050A789-4F1F-EE41-A44E-2CDF2821C1C7}" destId="{CFEDB26C-0F44-F643-958D-6206F455D928}" srcOrd="0" destOrd="0" presId="urn:microsoft.com/office/officeart/2005/8/layout/cycle4"/>
    <dgm:cxn modelId="{6576D21F-C2CC-DB4E-B575-65A2438A5343}" srcId="{28FF020E-F585-B34A-A71A-D8C213218272}" destId="{895B8AE5-29DC-7C4C-A84A-C2737BDC67AF}" srcOrd="2" destOrd="0" parTransId="{62E49F14-C244-994E-AE35-1A823ED8BE9D}" sibTransId="{EC58F2CC-7279-8A4F-AC3F-DD3C50CD16FF}"/>
    <dgm:cxn modelId="{E102B023-7F34-8946-92D7-46011649C61B}" type="presOf" srcId="{434F9197-B899-4A49-BA95-F6B675652FE7}" destId="{137442F7-393A-D146-8B09-ADD371C58354}" srcOrd="1" destOrd="2" presId="urn:microsoft.com/office/officeart/2005/8/layout/cycle4"/>
    <dgm:cxn modelId="{E1BEE626-D303-1347-A2C4-92974EC0C80C}" srcId="{88FA566F-57D3-D24D-9C8C-D1250853F978}" destId="{21DCD694-F845-3E48-ABB6-A8D71F41E8F1}" srcOrd="2" destOrd="0" parTransId="{30BA723A-8F80-7940-8A77-F3D90FF22DF6}" sibTransId="{9AFD5BD1-C6CE-B641-89F4-6A59A8733903}"/>
    <dgm:cxn modelId="{271B8528-1104-AD43-A83E-9CDB034CD2BB}" srcId="{04248EBA-B304-9D4F-B31C-0BE907EF0093}" destId="{AA9EA3AE-E6E6-8440-8B71-07FF01F3961E}" srcOrd="3" destOrd="0" parTransId="{5803750E-F5A8-FB46-B29F-0EEEAF80F31E}" sibTransId="{04BF3A1D-DE9C-A743-935D-6865CF6704AC}"/>
    <dgm:cxn modelId="{1E60D339-8717-2640-BC73-5FD580FA5020}" srcId="{04248EBA-B304-9D4F-B31C-0BE907EF0093}" destId="{F7A9D5F4-0485-C14D-B90B-6A8B0E7B5952}" srcOrd="2" destOrd="0" parTransId="{779A6647-4204-0D4D-B2FF-302A3F326983}" sibTransId="{83007E41-77A7-DA49-B2CC-32CFB8B5EADC}"/>
    <dgm:cxn modelId="{5FF1FE3B-381C-9F40-B1C1-65A0404AFDEE}" srcId="{8050A789-4F1F-EE41-A44E-2CDF2821C1C7}" destId="{434F9197-B899-4A49-BA95-F6B675652FE7}" srcOrd="2" destOrd="0" parTransId="{0B57DE6D-7F56-1A48-89FF-256B5659EE07}" sibTransId="{9826AD00-D59C-C74B-86C2-86552E650D7E}"/>
    <dgm:cxn modelId="{6BBF8E42-F3AE-2044-928F-356FE9DD92E4}" type="presOf" srcId="{275E5EF0-0BED-364C-BCAC-F5E8E24A801B}" destId="{E71749AC-8993-F24E-A3CF-C46E5370163B}" srcOrd="0" destOrd="1" presId="urn:microsoft.com/office/officeart/2005/8/layout/cycle4"/>
    <dgm:cxn modelId="{E02B7443-F0D9-2A47-8AF8-1164804FD94B}" type="presOf" srcId="{8AF7ACE5-B322-214E-9B61-39149DD6144C}" destId="{39A459D6-39B9-054E-A4A2-E99C184D75F9}" srcOrd="0" destOrd="0" presId="urn:microsoft.com/office/officeart/2005/8/layout/cycle4"/>
    <dgm:cxn modelId="{1C964847-99BB-A740-AF4B-E51BE9B742FF}" type="presOf" srcId="{BF55D563-4B3B-804E-BCD1-3F0F35AD3398}" destId="{E71749AC-8993-F24E-A3CF-C46E5370163B}" srcOrd="0" destOrd="0" presId="urn:microsoft.com/office/officeart/2005/8/layout/cycle4"/>
    <dgm:cxn modelId="{EEF0B547-3FC4-1B45-BF0A-EB937EDDAE0A}" type="presOf" srcId="{4AF55917-0209-B041-B6FC-7BB9A692AF17}" destId="{D2D63DA4-0FF5-F842-85A4-64BF2AC2392C}" srcOrd="0" destOrd="1" presId="urn:microsoft.com/office/officeart/2005/8/layout/cycle4"/>
    <dgm:cxn modelId="{4E4D7648-2165-CA4E-A0DE-D057608E0D99}" srcId="{8050A789-4F1F-EE41-A44E-2CDF2821C1C7}" destId="{3AFDC862-891B-B14A-9E26-6841B00A8EF3}" srcOrd="1" destOrd="0" parTransId="{4468B6F9-3B30-7346-BB8F-F6FFE98ECB8C}" sibTransId="{ED5F5B4B-DC46-4047-ADE3-2ED5AC84428A}"/>
    <dgm:cxn modelId="{9783F44E-376D-D140-9570-78B3C0A6C274}" srcId="{8050A789-4F1F-EE41-A44E-2CDF2821C1C7}" destId="{FA91B516-9EDB-5042-820C-1AB197BE7516}" srcOrd="3" destOrd="0" parTransId="{F9074FCD-9F22-BD49-8EF9-1C9F46C66A38}" sibTransId="{0D7B8802-800E-0E4E-98D7-32BB3335F1B4}"/>
    <dgm:cxn modelId="{598B7D51-7C58-B54F-B128-0F2CFC43DB67}" srcId="{7B046CAD-D9A8-D046-916B-B6E0E1090CFB}" destId="{04248EBA-B304-9D4F-B31C-0BE907EF0093}" srcOrd="2" destOrd="0" parTransId="{AC3099B6-2325-3C4D-982B-C9409F1CDE18}" sibTransId="{28E7CBEE-350B-714F-B5D4-05EBE0366C36}"/>
    <dgm:cxn modelId="{26FC2F56-558B-F740-83B8-69FE2B439684}" srcId="{88FA566F-57D3-D24D-9C8C-D1250853F978}" destId="{AA71C778-D095-EC4A-9238-852B39EABD87}" srcOrd="0" destOrd="0" parTransId="{B05FE458-6F43-8049-A68B-2D5A9DD28806}" sibTransId="{97E8FC7F-DA11-6D46-9F88-1E831DB65D76}"/>
    <dgm:cxn modelId="{4BD56061-5B8B-3A4A-9EA6-ADCC5B9AD823}" type="presOf" srcId="{0153B732-88DE-614C-B6F7-21F83B1A60F8}" destId="{5074AEE9-CEA4-3A49-AB80-096ACDA7A732}" srcOrd="0" destOrd="3" presId="urn:microsoft.com/office/officeart/2005/8/layout/cycle4"/>
    <dgm:cxn modelId="{4FE2E765-98E1-0E44-B553-F1C729E6C4D0}" srcId="{04248EBA-B304-9D4F-B31C-0BE907EF0093}" destId="{275E5EF0-0BED-364C-BCAC-F5E8E24A801B}" srcOrd="1" destOrd="0" parTransId="{7185E628-76E7-244A-B8D3-9C8BF7A83A88}" sibTransId="{E0C2343D-105A-F942-B483-647F8F649D23}"/>
    <dgm:cxn modelId="{E4DA0773-3A93-8C4D-B2F0-4FF881D3B07E}" type="presOf" srcId="{BF55D563-4B3B-804E-BCD1-3F0F35AD3398}" destId="{0E830E1F-4CF1-9547-A944-8583D7AF876C}" srcOrd="1" destOrd="0" presId="urn:microsoft.com/office/officeart/2005/8/layout/cycle4"/>
    <dgm:cxn modelId="{D98A3974-D4C5-F148-A8B5-2239B09855B9}" srcId="{04248EBA-B304-9D4F-B31C-0BE907EF0093}" destId="{BF55D563-4B3B-804E-BCD1-3F0F35AD3398}" srcOrd="0" destOrd="0" parTransId="{526ABEBF-43D1-FA4C-ADE1-58FF77DB21CF}" sibTransId="{75483DFE-332E-8A45-8CC4-F3F96E94C7D5}"/>
    <dgm:cxn modelId="{7985AF74-3536-7841-9517-007EF56FB363}" srcId="{28FF020E-F585-B34A-A71A-D8C213218272}" destId="{BB6590A4-E87F-4646-B87C-78050870DC20}" srcOrd="0" destOrd="0" parTransId="{BBA01989-227A-094D-A366-2C46280B357A}" sibTransId="{E997F10F-81D9-9F49-B53C-A891D34F9478}"/>
    <dgm:cxn modelId="{F5A6DC7A-F401-A849-913F-11EF226D4E10}" type="presOf" srcId="{4AF55917-0209-B041-B6FC-7BB9A692AF17}" destId="{738AED15-6B93-9E44-95F2-159242C8B3E9}" srcOrd="1" destOrd="1" presId="urn:microsoft.com/office/officeart/2005/8/layout/cycle4"/>
    <dgm:cxn modelId="{4253127B-D090-CB4C-BD9E-C7A2CC187D17}" type="presOf" srcId="{7A1522F7-399F-5C4C-8283-C987BD0B9869}" destId="{D2D63DA4-0FF5-F842-85A4-64BF2AC2392C}" srcOrd="0" destOrd="3" presId="urn:microsoft.com/office/officeart/2005/8/layout/cycle4"/>
    <dgm:cxn modelId="{92913685-5D36-6F48-80F5-849243599C53}" type="presOf" srcId="{7B046CAD-D9A8-D046-916B-B6E0E1090CFB}" destId="{C7E244A4-7EA9-E24A-BE71-8971A0F3EADB}" srcOrd="0" destOrd="0" presId="urn:microsoft.com/office/officeart/2005/8/layout/cycle4"/>
    <dgm:cxn modelId="{7A1A4487-7A78-AE46-876C-74B1B88DD3BD}" srcId="{88FA566F-57D3-D24D-9C8C-D1250853F978}" destId="{7A1522F7-399F-5C4C-8283-C987BD0B9869}" srcOrd="3" destOrd="0" parTransId="{E680C3CD-7C2C-094E-8C0D-52E47C7B22B2}" sibTransId="{80392FF9-3001-1441-A2CD-46727DF487A5}"/>
    <dgm:cxn modelId="{B41BB887-E8DC-254E-A494-CC316E6FF5ED}" type="presOf" srcId="{21DCD694-F845-3E48-ABB6-A8D71F41E8F1}" destId="{D2D63DA4-0FF5-F842-85A4-64BF2AC2392C}" srcOrd="0" destOrd="2" presId="urn:microsoft.com/office/officeart/2005/8/layout/cycle4"/>
    <dgm:cxn modelId="{38D6888C-E822-F845-87EA-549E2D94F264}" srcId="{28FF020E-F585-B34A-A71A-D8C213218272}" destId="{0153B732-88DE-614C-B6F7-21F83B1A60F8}" srcOrd="3" destOrd="0" parTransId="{BC7F4B19-3FDF-AE49-A6E7-4914761F564B}" sibTransId="{20A28DD0-D007-3E4F-9304-E315D08D7C3B}"/>
    <dgm:cxn modelId="{942DBE8E-3D72-3B40-8969-F39C19A87311}" type="presOf" srcId="{BB6590A4-E87F-4646-B87C-78050870DC20}" destId="{A8CA8533-A7DA-954D-BB04-EBFC708DCDEF}" srcOrd="1" destOrd="0" presId="urn:microsoft.com/office/officeart/2005/8/layout/cycle4"/>
    <dgm:cxn modelId="{4636099D-52B6-EB41-90AF-9BFBD5C2619E}" type="presOf" srcId="{AA9EA3AE-E6E6-8440-8B71-07FF01F3961E}" destId="{E71749AC-8993-F24E-A3CF-C46E5370163B}" srcOrd="0" destOrd="3" presId="urn:microsoft.com/office/officeart/2005/8/layout/cycle4"/>
    <dgm:cxn modelId="{7A09269F-3406-2D42-BF21-F20D0B15E2FC}" type="presOf" srcId="{21DCD694-F845-3E48-ABB6-A8D71F41E8F1}" destId="{738AED15-6B93-9E44-95F2-159242C8B3E9}" srcOrd="1" destOrd="2" presId="urn:microsoft.com/office/officeart/2005/8/layout/cycle4"/>
    <dgm:cxn modelId="{CD51DEA3-60A5-6C48-97A5-4D1779E6D230}" type="presOf" srcId="{AA71C778-D095-EC4A-9238-852B39EABD87}" destId="{D2D63DA4-0FF5-F842-85A4-64BF2AC2392C}" srcOrd="0" destOrd="0" presId="urn:microsoft.com/office/officeart/2005/8/layout/cycle4"/>
    <dgm:cxn modelId="{DA6E4DA8-A665-D14B-B1FA-9537317A8DCD}" type="presOf" srcId="{275E5EF0-0BED-364C-BCAC-F5E8E24A801B}" destId="{0E830E1F-4CF1-9547-A944-8583D7AF876C}" srcOrd="1" destOrd="1" presId="urn:microsoft.com/office/officeart/2005/8/layout/cycle4"/>
    <dgm:cxn modelId="{56C942AE-D725-5141-86D7-CB74F2530EE3}" type="presOf" srcId="{895B8AE5-29DC-7C4C-A84A-C2737BDC67AF}" destId="{A8CA8533-A7DA-954D-BB04-EBFC708DCDEF}" srcOrd="1" destOrd="2" presId="urn:microsoft.com/office/officeart/2005/8/layout/cycle4"/>
    <dgm:cxn modelId="{DDD525AF-3D01-D245-B1FF-65EAC32C953C}" type="presOf" srcId="{3AFDC862-891B-B14A-9E26-6841B00A8EF3}" destId="{39A459D6-39B9-054E-A4A2-E99C184D75F9}" srcOrd="0" destOrd="1" presId="urn:microsoft.com/office/officeart/2005/8/layout/cycle4"/>
    <dgm:cxn modelId="{8A9588AF-6DA4-CA49-8F15-68D714B2A927}" type="presOf" srcId="{F7A9D5F4-0485-C14D-B90B-6A8B0E7B5952}" destId="{E71749AC-8993-F24E-A3CF-C46E5370163B}" srcOrd="0" destOrd="2" presId="urn:microsoft.com/office/officeart/2005/8/layout/cycle4"/>
    <dgm:cxn modelId="{4F7AD1AF-0BE7-DA44-A459-827EB9F00847}" type="presOf" srcId="{FA91B516-9EDB-5042-820C-1AB197BE7516}" destId="{137442F7-393A-D146-8B09-ADD371C58354}" srcOrd="1" destOrd="3" presId="urn:microsoft.com/office/officeart/2005/8/layout/cycle4"/>
    <dgm:cxn modelId="{DF2AD9B1-25BD-5241-83EF-297FA7B72341}" type="presOf" srcId="{04248EBA-B304-9D4F-B31C-0BE907EF0093}" destId="{0AC7ECE8-E79E-A742-B86A-7A209E826A2F}" srcOrd="0" destOrd="0" presId="urn:microsoft.com/office/officeart/2005/8/layout/cycle4"/>
    <dgm:cxn modelId="{6C5139B2-C43A-8A40-993A-6EA2498FFB61}" type="presOf" srcId="{3AFDC862-891B-B14A-9E26-6841B00A8EF3}" destId="{137442F7-393A-D146-8B09-ADD371C58354}" srcOrd="1" destOrd="1" presId="urn:microsoft.com/office/officeart/2005/8/layout/cycle4"/>
    <dgm:cxn modelId="{0F2CE7B3-6B01-7C4E-A676-3DAE75D22D04}" type="presOf" srcId="{7BCBB72A-AA0F-154F-9B7B-AE68684DBC2E}" destId="{A8CA8533-A7DA-954D-BB04-EBFC708DCDEF}" srcOrd="1" destOrd="1" presId="urn:microsoft.com/office/officeart/2005/8/layout/cycle4"/>
    <dgm:cxn modelId="{59C704BD-2692-634C-8501-EFAEA59E914D}" type="presOf" srcId="{0153B732-88DE-614C-B6F7-21F83B1A60F8}" destId="{A8CA8533-A7DA-954D-BB04-EBFC708DCDEF}" srcOrd="1" destOrd="3" presId="urn:microsoft.com/office/officeart/2005/8/layout/cycle4"/>
    <dgm:cxn modelId="{E863D2C2-B1DA-464C-8377-09633621A2A0}" type="presOf" srcId="{BB6590A4-E87F-4646-B87C-78050870DC20}" destId="{5074AEE9-CEA4-3A49-AB80-096ACDA7A732}" srcOrd="0" destOrd="0" presId="urn:microsoft.com/office/officeart/2005/8/layout/cycle4"/>
    <dgm:cxn modelId="{43347DCC-EB1B-8448-A96B-90975CACF242}" type="presOf" srcId="{AA71C778-D095-EC4A-9238-852B39EABD87}" destId="{738AED15-6B93-9E44-95F2-159242C8B3E9}" srcOrd="1" destOrd="0" presId="urn:microsoft.com/office/officeart/2005/8/layout/cycle4"/>
    <dgm:cxn modelId="{2D8E58CE-126D-114F-983B-9F366F7FD966}" type="presOf" srcId="{7A1522F7-399F-5C4C-8283-C987BD0B9869}" destId="{738AED15-6B93-9E44-95F2-159242C8B3E9}" srcOrd="1" destOrd="3" presId="urn:microsoft.com/office/officeart/2005/8/layout/cycle4"/>
    <dgm:cxn modelId="{9BA2C3D1-62E2-D949-B42A-247ADCBAABEE}" srcId="{7B046CAD-D9A8-D046-916B-B6E0E1090CFB}" destId="{88FA566F-57D3-D24D-9C8C-D1250853F978}" srcOrd="1" destOrd="0" parTransId="{E09A4F8F-D4B2-1745-89F4-1F25C0FD4436}" sibTransId="{A0A55230-B149-314B-953B-EF30AF4C0AD6}"/>
    <dgm:cxn modelId="{B74558DC-A0F0-A045-B85F-158079B5C506}" type="presOf" srcId="{AA9EA3AE-E6E6-8440-8B71-07FF01F3961E}" destId="{0E830E1F-4CF1-9547-A944-8583D7AF876C}" srcOrd="1" destOrd="3" presId="urn:microsoft.com/office/officeart/2005/8/layout/cycle4"/>
    <dgm:cxn modelId="{435C58E7-B459-684D-BFA0-237FDD66F3C0}" type="presOf" srcId="{895B8AE5-29DC-7C4C-A84A-C2737BDC67AF}" destId="{5074AEE9-CEA4-3A49-AB80-096ACDA7A732}" srcOrd="0" destOrd="2" presId="urn:microsoft.com/office/officeart/2005/8/layout/cycle4"/>
    <dgm:cxn modelId="{B9ACE8E8-5FB0-B548-87D2-D0D4C1610193}" type="presOf" srcId="{F7A9D5F4-0485-C14D-B90B-6A8B0E7B5952}" destId="{0E830E1F-4CF1-9547-A944-8583D7AF876C}" srcOrd="1" destOrd="2" presId="urn:microsoft.com/office/officeart/2005/8/layout/cycle4"/>
    <dgm:cxn modelId="{C3E32FF1-0293-FE4C-9775-5E13F1526599}" type="presOf" srcId="{434F9197-B899-4A49-BA95-F6B675652FE7}" destId="{39A459D6-39B9-054E-A4A2-E99C184D75F9}" srcOrd="0" destOrd="2" presId="urn:microsoft.com/office/officeart/2005/8/layout/cycle4"/>
    <dgm:cxn modelId="{7A7345FB-3297-4A4D-BCAC-864656BD6D82}" srcId="{88FA566F-57D3-D24D-9C8C-D1250853F978}" destId="{4AF55917-0209-B041-B6FC-7BB9A692AF17}" srcOrd="1" destOrd="0" parTransId="{15CEECE0-8E60-C540-90FC-70C4517D3B10}" sibTransId="{8F187890-1BEC-D046-9202-137CA7B90939}"/>
    <dgm:cxn modelId="{D76FBBFC-D7FC-6243-900C-BB858525BB43}" type="presOf" srcId="{88FA566F-57D3-D24D-9C8C-D1250853F978}" destId="{0CF6569E-DFE3-8F46-8415-28D8A881CCE5}" srcOrd="0" destOrd="0" presId="urn:microsoft.com/office/officeart/2005/8/layout/cycle4"/>
    <dgm:cxn modelId="{3B49F5FD-49E2-5D40-970F-44EDFFAD863B}" srcId="{7B046CAD-D9A8-D046-916B-B6E0E1090CFB}" destId="{28FF020E-F585-B34A-A71A-D8C213218272}" srcOrd="0" destOrd="0" parTransId="{180E9BF5-F532-564E-8808-A082764165E0}" sibTransId="{B726C7C5-B35E-564C-BB9A-23F3B60B2250}"/>
    <dgm:cxn modelId="{BEA966C9-EDA7-0A44-990B-7E187AF872D9}" type="presParOf" srcId="{C7E244A4-7EA9-E24A-BE71-8971A0F3EADB}" destId="{CAC806C6-0DD6-3745-B6F5-54E283043930}" srcOrd="0" destOrd="0" presId="urn:microsoft.com/office/officeart/2005/8/layout/cycle4"/>
    <dgm:cxn modelId="{E03FD653-2E5C-C541-9C3A-A9ED1FCA8F15}" type="presParOf" srcId="{CAC806C6-0DD6-3745-B6F5-54E283043930}" destId="{351E5235-CFA2-1C42-B5A5-4BE4F7176BFC}" srcOrd="0" destOrd="0" presId="urn:microsoft.com/office/officeart/2005/8/layout/cycle4"/>
    <dgm:cxn modelId="{A914897C-3D64-DD42-AAC8-A6737CAE65FF}" type="presParOf" srcId="{351E5235-CFA2-1C42-B5A5-4BE4F7176BFC}" destId="{5074AEE9-CEA4-3A49-AB80-096ACDA7A732}" srcOrd="0" destOrd="0" presId="urn:microsoft.com/office/officeart/2005/8/layout/cycle4"/>
    <dgm:cxn modelId="{02A6D6E5-68BD-1D43-B7A5-ED57B74B0E7D}" type="presParOf" srcId="{351E5235-CFA2-1C42-B5A5-4BE4F7176BFC}" destId="{A8CA8533-A7DA-954D-BB04-EBFC708DCDEF}" srcOrd="1" destOrd="0" presId="urn:microsoft.com/office/officeart/2005/8/layout/cycle4"/>
    <dgm:cxn modelId="{ADE2697C-9A61-3B4E-AA6C-0D65207A212D}" type="presParOf" srcId="{CAC806C6-0DD6-3745-B6F5-54E283043930}" destId="{710E3409-CE9F-5546-B6C8-02BE69B52A95}" srcOrd="1" destOrd="0" presId="urn:microsoft.com/office/officeart/2005/8/layout/cycle4"/>
    <dgm:cxn modelId="{B100C16D-8DC9-324D-BFC9-396DDB665AB7}" type="presParOf" srcId="{710E3409-CE9F-5546-B6C8-02BE69B52A95}" destId="{D2D63DA4-0FF5-F842-85A4-64BF2AC2392C}" srcOrd="0" destOrd="0" presId="urn:microsoft.com/office/officeart/2005/8/layout/cycle4"/>
    <dgm:cxn modelId="{6BFE9E06-7FBB-AD49-8DB4-94C49E6EF4CF}" type="presParOf" srcId="{710E3409-CE9F-5546-B6C8-02BE69B52A95}" destId="{738AED15-6B93-9E44-95F2-159242C8B3E9}" srcOrd="1" destOrd="0" presId="urn:microsoft.com/office/officeart/2005/8/layout/cycle4"/>
    <dgm:cxn modelId="{77A995C6-7E01-CB4C-8674-ADF2E1B03F17}" type="presParOf" srcId="{CAC806C6-0DD6-3745-B6F5-54E283043930}" destId="{5F3AD13F-ABFD-A446-BE45-9BB1E30AD0BD}" srcOrd="2" destOrd="0" presId="urn:microsoft.com/office/officeart/2005/8/layout/cycle4"/>
    <dgm:cxn modelId="{89F37FC3-E90D-1D42-8C79-908890B837A2}" type="presParOf" srcId="{5F3AD13F-ABFD-A446-BE45-9BB1E30AD0BD}" destId="{E71749AC-8993-F24E-A3CF-C46E5370163B}" srcOrd="0" destOrd="0" presId="urn:microsoft.com/office/officeart/2005/8/layout/cycle4"/>
    <dgm:cxn modelId="{2AD16006-070D-BA46-8C96-EEBB3609951C}" type="presParOf" srcId="{5F3AD13F-ABFD-A446-BE45-9BB1E30AD0BD}" destId="{0E830E1F-4CF1-9547-A944-8583D7AF876C}" srcOrd="1" destOrd="0" presId="urn:microsoft.com/office/officeart/2005/8/layout/cycle4"/>
    <dgm:cxn modelId="{04AFF180-A5E3-8B45-A2E1-F63E4F32F94A}" type="presParOf" srcId="{CAC806C6-0DD6-3745-B6F5-54E283043930}" destId="{9218E2AB-8BFD-6D40-8697-FA6C5BE26ADE}" srcOrd="3" destOrd="0" presId="urn:microsoft.com/office/officeart/2005/8/layout/cycle4"/>
    <dgm:cxn modelId="{B637ABF8-67BF-8E40-9307-460B98BC3197}" type="presParOf" srcId="{9218E2AB-8BFD-6D40-8697-FA6C5BE26ADE}" destId="{39A459D6-39B9-054E-A4A2-E99C184D75F9}" srcOrd="0" destOrd="0" presId="urn:microsoft.com/office/officeart/2005/8/layout/cycle4"/>
    <dgm:cxn modelId="{C76294CF-C801-FA45-8A2D-19DEF7F435AA}" type="presParOf" srcId="{9218E2AB-8BFD-6D40-8697-FA6C5BE26ADE}" destId="{137442F7-393A-D146-8B09-ADD371C58354}" srcOrd="1" destOrd="0" presId="urn:microsoft.com/office/officeart/2005/8/layout/cycle4"/>
    <dgm:cxn modelId="{FB034837-4493-2F47-9CBD-01ADF630FD3C}" type="presParOf" srcId="{CAC806C6-0DD6-3745-B6F5-54E283043930}" destId="{CDCAB557-4EC5-234F-BEEE-D63655AC5750}" srcOrd="4" destOrd="0" presId="urn:microsoft.com/office/officeart/2005/8/layout/cycle4"/>
    <dgm:cxn modelId="{5F297F8E-BA2B-444D-825F-B975F3F0DE1A}" type="presParOf" srcId="{C7E244A4-7EA9-E24A-BE71-8971A0F3EADB}" destId="{0899A969-17CA-DC4A-869F-A6B877BA13B7}" srcOrd="1" destOrd="0" presId="urn:microsoft.com/office/officeart/2005/8/layout/cycle4"/>
    <dgm:cxn modelId="{DCF1A38B-6E93-EE43-BD03-A863413CB860}" type="presParOf" srcId="{0899A969-17CA-DC4A-869F-A6B877BA13B7}" destId="{5F275093-289B-334C-A223-78B8BDDDA86D}" srcOrd="0" destOrd="0" presId="urn:microsoft.com/office/officeart/2005/8/layout/cycle4"/>
    <dgm:cxn modelId="{F4E68256-E835-A44D-98D9-26CF55951B5A}" type="presParOf" srcId="{0899A969-17CA-DC4A-869F-A6B877BA13B7}" destId="{0CF6569E-DFE3-8F46-8415-28D8A881CCE5}" srcOrd="1" destOrd="0" presId="urn:microsoft.com/office/officeart/2005/8/layout/cycle4"/>
    <dgm:cxn modelId="{7004DE9D-190D-144A-8BCB-90940BB95D0D}" type="presParOf" srcId="{0899A969-17CA-DC4A-869F-A6B877BA13B7}" destId="{0AC7ECE8-E79E-A742-B86A-7A209E826A2F}" srcOrd="2" destOrd="0" presId="urn:microsoft.com/office/officeart/2005/8/layout/cycle4"/>
    <dgm:cxn modelId="{A43CD4A3-6455-C34C-A31D-E9DE42EC002C}" type="presParOf" srcId="{0899A969-17CA-DC4A-869F-A6B877BA13B7}" destId="{CFEDB26C-0F44-F643-958D-6206F455D928}" srcOrd="3" destOrd="0" presId="urn:microsoft.com/office/officeart/2005/8/layout/cycle4"/>
    <dgm:cxn modelId="{97A9E6A4-DD12-D14D-B3F6-3392EDEC713B}" type="presParOf" srcId="{0899A969-17CA-DC4A-869F-A6B877BA13B7}" destId="{61EA32A7-5786-984B-9D7B-4293F23E741A}" srcOrd="4" destOrd="0" presId="urn:microsoft.com/office/officeart/2005/8/layout/cycle4"/>
    <dgm:cxn modelId="{519D5008-147C-824D-8EC4-0656F687C552}" type="presParOf" srcId="{C7E244A4-7EA9-E24A-BE71-8971A0F3EADB}" destId="{0B0B6C70-9C8B-9F41-A583-45CA61015073}" srcOrd="2" destOrd="0" presId="urn:microsoft.com/office/officeart/2005/8/layout/cycle4"/>
    <dgm:cxn modelId="{9D3249C3-4B6F-9848-B5FD-93EB687E9CFF}" type="presParOf" srcId="{C7E244A4-7EA9-E24A-BE71-8971A0F3EADB}" destId="{0FE3E090-8836-C241-A44D-0E3D9EC31AC5}" srcOrd="3" destOrd="0" presId="urn:microsoft.com/office/officeart/2005/8/layout/cycle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dirty="0">
              <a:solidFill>
                <a:schemeClr val="tx1"/>
              </a:solidFill>
            </a:rPr>
            <a:t>Start from </a:t>
          </a:r>
          <a:r>
            <a:rPr lang="en-GB" b="0" u="sng" dirty="0">
              <a:solidFill>
                <a:schemeClr val="tx1"/>
              </a:solidFill>
            </a:rPr>
            <a:t>https://</a:t>
          </a:r>
          <a:r>
            <a:rPr lang="en-GB" b="0" u="sng" dirty="0" err="1">
              <a:solidFill>
                <a:schemeClr val="tx1"/>
              </a:solidFill>
            </a:rPr>
            <a:t>zenodo.org</a:t>
          </a:r>
          <a:r>
            <a:rPr lang="en-GB" b="0" u="sng" dirty="0">
              <a:solidFill>
                <a:schemeClr val="tx1"/>
              </a:solidFill>
            </a:rPr>
            <a:t>/</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AA76091-27DB-5143-B9E9-51EC0F159C8A}">
      <dgm:prSet/>
      <dgm:spPr/>
      <dgm:t>
        <a:bodyPr/>
        <a:lstStyle/>
        <a:p>
          <a:r>
            <a:rPr lang="en-GB" b="0" dirty="0">
              <a:solidFill>
                <a:schemeClr val="tx1"/>
              </a:solidFill>
            </a:rPr>
            <a:t>"open science training" keywords</a:t>
          </a:r>
          <a:endParaRPr lang="en-GB" b="0" i="0" dirty="0">
            <a:solidFill>
              <a:schemeClr val="tx1"/>
            </a:solidFill>
          </a:endParaRPr>
        </a:p>
      </dgm:t>
    </dgm:pt>
    <dgm:pt modelId="{5F01241E-B865-AD4E-9B05-C2DB7149EC32}" type="parTrans" cxnId="{9902FAE6-7063-0E45-93F3-C87685132415}">
      <dgm:prSet/>
      <dgm:spPr/>
      <dgm:t>
        <a:bodyPr/>
        <a:lstStyle/>
        <a:p>
          <a:endParaRPr lang="en-GB">
            <a:solidFill>
              <a:schemeClr val="tx1"/>
            </a:solidFill>
          </a:endParaRPr>
        </a:p>
      </dgm:t>
    </dgm:pt>
    <dgm:pt modelId="{2A49FAAF-B89B-1D48-81D5-143D71A74214}" type="sibTrans" cxnId="{9902FAE6-7063-0E45-93F3-C87685132415}">
      <dgm:prSet/>
      <dgm:spPr/>
      <dgm:t>
        <a:bodyPr/>
        <a:lstStyle/>
        <a:p>
          <a:endParaRPr lang="en-GB">
            <a:solidFill>
              <a:schemeClr val="tx1"/>
            </a:solidFill>
          </a:endParaRPr>
        </a:p>
      </dgm:t>
    </dgm:pt>
    <dgm:pt modelId="{4E70B9E2-8561-1047-B2B8-46222BC7DC5F}">
      <dgm:prSet/>
      <dgm:spPr/>
      <dgm:t>
        <a:bodyPr/>
        <a:lstStyle/>
        <a:p>
          <a:r>
            <a:rPr lang="en-GB" b="1" dirty="0">
              <a:solidFill>
                <a:schemeClr val="tx1"/>
              </a:solidFill>
            </a:rPr>
            <a:t>type = Lesson</a:t>
          </a:r>
          <a:endParaRPr lang="en-GB" b="0" i="0" dirty="0">
            <a:solidFill>
              <a:schemeClr val="tx1"/>
            </a:solidFill>
          </a:endParaRPr>
        </a:p>
      </dgm:t>
    </dgm:pt>
    <dgm:pt modelId="{C539C9B5-59E2-1846-8D38-C2B0FB08F7E1}" type="parTrans" cxnId="{47365296-6992-6F40-8714-8592725C1779}">
      <dgm:prSet/>
      <dgm:spPr/>
      <dgm:t>
        <a:bodyPr/>
        <a:lstStyle/>
        <a:p>
          <a:endParaRPr lang="en-GB">
            <a:solidFill>
              <a:schemeClr val="tx1"/>
            </a:solidFill>
          </a:endParaRPr>
        </a:p>
      </dgm:t>
    </dgm:pt>
    <dgm:pt modelId="{11AD545B-E84E-C944-B42D-4BCB9297DC8A}" type="sibTrans" cxnId="{47365296-6992-6F40-8714-8592725C1779}">
      <dgm:prSet/>
      <dgm:spPr/>
      <dgm:t>
        <a:bodyPr/>
        <a:lstStyle/>
        <a:p>
          <a:endParaRPr lang="en-GB">
            <a:solidFill>
              <a:schemeClr val="tx1"/>
            </a:solidFill>
          </a:endParaRPr>
        </a:p>
      </dgm:t>
    </dgm:pt>
    <dgm:pt modelId="{7CD6E782-4AA0-0742-B355-DBCDEA7D2F78}">
      <dgm:prSet/>
      <dgm:spPr/>
      <dgm:t>
        <a:bodyPr/>
        <a:lstStyle/>
        <a:p>
          <a:r>
            <a:rPr lang="en-GB" b="0" dirty="0">
              <a:solidFill>
                <a:schemeClr val="tx1"/>
              </a:solidFill>
            </a:rPr>
            <a:t>file type filter</a:t>
          </a:r>
          <a:endParaRPr lang="en-GB" b="0" i="0" dirty="0">
            <a:solidFill>
              <a:schemeClr val="tx1"/>
            </a:solidFill>
          </a:endParaRPr>
        </a:p>
      </dgm:t>
    </dgm:pt>
    <dgm:pt modelId="{CD8C17E2-6BAC-CA44-94D7-067032E86886}" type="parTrans" cxnId="{98112A70-3E49-5443-AAEF-13694DDB29C2}">
      <dgm:prSet/>
      <dgm:spPr/>
      <dgm:t>
        <a:bodyPr/>
        <a:lstStyle/>
        <a:p>
          <a:endParaRPr lang="en-GB">
            <a:solidFill>
              <a:schemeClr val="tx1"/>
            </a:solidFill>
          </a:endParaRPr>
        </a:p>
      </dgm:t>
    </dgm:pt>
    <dgm:pt modelId="{8F455F9E-8DE5-6746-AD7C-66BC5666BDE3}" type="sibTrans" cxnId="{98112A70-3E49-5443-AAEF-13694DDB29C2}">
      <dgm:prSet/>
      <dgm:spPr/>
      <dgm:t>
        <a:bodyPr/>
        <a:lstStyle/>
        <a:p>
          <a:endParaRPr lang="en-GB">
            <a:solidFill>
              <a:schemeClr val="tx1"/>
            </a:solidFill>
          </a:endParaRPr>
        </a:p>
      </dgm:t>
    </dgm:pt>
    <dgm:pt modelId="{41697B02-3CF3-BF48-9B0C-C05BE56C5C26}">
      <dgm:prSet/>
      <dgm:spPr/>
      <dgm:t>
        <a:bodyPr/>
        <a:lstStyle/>
        <a:p>
          <a:r>
            <a:rPr lang="en-GB" b="1" dirty="0">
              <a:solidFill>
                <a:schemeClr val="tx1"/>
              </a:solidFill>
            </a:rPr>
            <a:t>zip -&gt; </a:t>
          </a:r>
          <a:r>
            <a:rPr lang="en-GB" b="0" dirty="0">
              <a:solidFill>
                <a:schemeClr val="tx1"/>
              </a:solidFill>
            </a:rPr>
            <a:t>GitHub -&gt; editable content in an open format</a:t>
          </a:r>
          <a:endParaRPr lang="en-GB" b="0" i="0" dirty="0">
            <a:solidFill>
              <a:schemeClr val="tx1"/>
            </a:solidFill>
          </a:endParaRPr>
        </a:p>
      </dgm:t>
    </dgm:pt>
    <dgm:pt modelId="{B141C220-8F39-2849-89B7-DEB89849A4BA}" type="parTrans" cxnId="{B126A725-0C00-A548-AC3C-9CC9968F5BC1}">
      <dgm:prSet/>
      <dgm:spPr/>
      <dgm:t>
        <a:bodyPr/>
        <a:lstStyle/>
        <a:p>
          <a:endParaRPr lang="en-GB">
            <a:solidFill>
              <a:schemeClr val="tx1"/>
            </a:solidFill>
          </a:endParaRPr>
        </a:p>
      </dgm:t>
    </dgm:pt>
    <dgm:pt modelId="{4194DDD2-163E-1146-9291-5B8C4CDBEE36}" type="sibTrans" cxnId="{B126A725-0C00-A548-AC3C-9CC9968F5BC1}">
      <dgm:prSet/>
      <dgm:spPr/>
      <dgm:t>
        <a:bodyPr/>
        <a:lstStyle/>
        <a:p>
          <a:endParaRPr lang="en-GB">
            <a:solidFill>
              <a:schemeClr val="tx1"/>
            </a:solidFill>
          </a:endParaRPr>
        </a:p>
      </dgm:t>
    </dgm:pt>
    <dgm:pt modelId="{AA002354-8AAC-D649-95E3-47B9A52A16FC}">
      <dgm:prSet/>
      <dgm:spPr/>
      <dgm:t>
        <a:bodyPr/>
        <a:lstStyle/>
        <a:p>
          <a:r>
            <a:rPr lang="en-GB" b="0" dirty="0">
              <a:solidFill>
                <a:schemeClr val="tx1"/>
              </a:solidFill>
            </a:rPr>
            <a:t>keyword "course" = mostly lesson type resources, type other as well</a:t>
          </a:r>
          <a:endParaRPr lang="en-GB" b="0" i="0" dirty="0">
            <a:solidFill>
              <a:schemeClr val="tx1"/>
            </a:solidFill>
          </a:endParaRPr>
        </a:p>
      </dgm:t>
    </dgm:pt>
    <dgm:pt modelId="{A6882023-3655-C248-9163-DCD72D302C38}" type="parTrans" cxnId="{D453FF1D-7F32-3F40-8214-9270FB8227BC}">
      <dgm:prSet/>
      <dgm:spPr/>
      <dgm:t>
        <a:bodyPr/>
        <a:lstStyle/>
        <a:p>
          <a:endParaRPr lang="en-GB">
            <a:solidFill>
              <a:schemeClr val="tx1"/>
            </a:solidFill>
          </a:endParaRPr>
        </a:p>
      </dgm:t>
    </dgm:pt>
    <dgm:pt modelId="{30668550-6C87-064F-9475-B72ED91E993A}" type="sibTrans" cxnId="{D453FF1D-7F32-3F40-8214-9270FB8227BC}">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1">
        <dgm:presLayoutVars>
          <dgm:bulletEnabled val="1"/>
        </dgm:presLayoutVars>
      </dgm:prSet>
      <dgm:spPr/>
    </dgm:pt>
  </dgm:ptLst>
  <dgm:cxnLst>
    <dgm:cxn modelId="{8F1B2000-2CC6-2D4A-91DC-C06BF01D09AF}" type="presOf" srcId="{AA002354-8AAC-D649-95E3-47B9A52A16FC}" destId="{3EFEF4C0-0C11-764C-87DC-36849751C784}" srcOrd="0" destOrd="5" presId="urn:microsoft.com/office/officeart/2005/8/layout/default"/>
    <dgm:cxn modelId="{D453FF1D-7F32-3F40-8214-9270FB8227BC}" srcId="{48F1D563-3E21-BD43-A4AB-5ADCF98086BF}" destId="{AA002354-8AAC-D649-95E3-47B9A52A16FC}" srcOrd="3" destOrd="0" parTransId="{A6882023-3655-C248-9163-DCD72D302C38}" sibTransId="{30668550-6C87-064F-9475-B72ED91E993A}"/>
    <dgm:cxn modelId="{B126A725-0C00-A548-AC3C-9CC9968F5BC1}" srcId="{7CD6E782-4AA0-0742-B355-DBCDEA7D2F78}" destId="{41697B02-3CF3-BF48-9B0C-C05BE56C5C26}" srcOrd="0" destOrd="0" parTransId="{B141C220-8F39-2849-89B7-DEB89849A4BA}" sibTransId="{4194DDD2-163E-1146-9291-5B8C4CDBEE36}"/>
    <dgm:cxn modelId="{7172134F-ADA6-7044-97B2-76371B4F6E3A}" type="presOf" srcId="{7CD6E782-4AA0-0742-B355-DBCDEA7D2F78}" destId="{3EFEF4C0-0C11-764C-87DC-36849751C784}" srcOrd="0" destOrd="3" presId="urn:microsoft.com/office/officeart/2005/8/layout/default"/>
    <dgm:cxn modelId="{8B4ECF5F-DA1E-1444-9469-01FFFA312EB0}" type="presOf" srcId="{4E70B9E2-8561-1047-B2B8-46222BC7DC5F}" destId="{3EFEF4C0-0C11-764C-87DC-36849751C784}" srcOrd="0" destOrd="2" presId="urn:microsoft.com/office/officeart/2005/8/layout/default"/>
    <dgm:cxn modelId="{21A76963-737E-4148-A36A-2F815E650287}" type="presOf" srcId="{0F684286-D9B5-914E-9C2A-CC59F1488368}" destId="{1E1D3CC6-75D6-3545-91EF-976131F655B1}" srcOrd="0" destOrd="0" presId="urn:microsoft.com/office/officeart/2005/8/layout/default"/>
    <dgm:cxn modelId="{98112A70-3E49-5443-AAEF-13694DDB29C2}" srcId="{48F1D563-3E21-BD43-A4AB-5ADCF98086BF}" destId="{7CD6E782-4AA0-0742-B355-DBCDEA7D2F78}" srcOrd="2" destOrd="0" parTransId="{CD8C17E2-6BAC-CA44-94D7-067032E86886}" sibTransId="{8F455F9E-8DE5-6746-AD7C-66BC5666BDE3}"/>
    <dgm:cxn modelId="{6C414570-85AA-B247-9CC2-9F981F295557}" type="presOf" srcId="{CAA76091-27DB-5143-B9E9-51EC0F159C8A}" destId="{3EFEF4C0-0C11-764C-87DC-36849751C784}" srcOrd="0" destOrd="1" presId="urn:microsoft.com/office/officeart/2005/8/layout/default"/>
    <dgm:cxn modelId="{47E1F077-6C16-2743-9239-F691DFB73EC9}" type="presOf" srcId="{48F1D563-3E21-BD43-A4AB-5ADCF98086BF}" destId="{3EFEF4C0-0C11-764C-87DC-36849751C784}" srcOrd="0" destOrd="0" presId="urn:microsoft.com/office/officeart/2005/8/layout/default"/>
    <dgm:cxn modelId="{E0E29D8C-A5AF-4B4D-870C-2F8D72E5853B}" type="presOf" srcId="{41697B02-3CF3-BF48-9B0C-C05BE56C5C26}" destId="{3EFEF4C0-0C11-764C-87DC-36849751C784}" srcOrd="0" destOrd="4"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7365296-6992-6F40-8714-8592725C1779}" srcId="{48F1D563-3E21-BD43-A4AB-5ADCF98086BF}" destId="{4E70B9E2-8561-1047-B2B8-46222BC7DC5F}" srcOrd="1" destOrd="0" parTransId="{C539C9B5-59E2-1846-8D38-C2B0FB08F7E1}" sibTransId="{11AD545B-E84E-C944-B42D-4BCB9297DC8A}"/>
    <dgm:cxn modelId="{9902FAE6-7063-0E45-93F3-C87685132415}" srcId="{48F1D563-3E21-BD43-A4AB-5ADCF98086BF}" destId="{CAA76091-27DB-5143-B9E9-51EC0F159C8A}" srcOrd="0" destOrd="0" parTransId="{5F01241E-B865-AD4E-9B05-C2DB7149EC32}" sibTransId="{2A49FAAF-B89B-1D48-81D5-143D71A74214}"/>
    <dgm:cxn modelId="{5F597040-D52A-C241-A392-9E41DBE04F93}" type="presParOf" srcId="{1E1D3CC6-75D6-3545-91EF-976131F655B1}" destId="{3EFEF4C0-0C11-764C-87DC-36849751C784}"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E2961C-6C9F-034E-A666-FF93B71923D8}">
      <dsp:nvSpPr>
        <dsp:cNvPr id="0" name=""/>
        <dsp:cNvSpPr/>
      </dsp:nvSpPr>
      <dsp:spPr>
        <a:xfrm>
          <a:off x="604289" y="435133"/>
          <a:ext cx="9851585" cy="87026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a:solidFill>
                <a:schemeClr val="tx1"/>
              </a:solidFill>
            </a:rPr>
            <a:t>Collect </a:t>
          </a:r>
          <a:r>
            <a:rPr lang="en-GB" sz="4200" b="0" kern="1200" dirty="0">
              <a:solidFill>
                <a:schemeClr val="tx1"/>
              </a:solidFill>
            </a:rPr>
            <a:t>existing learning materials</a:t>
          </a:r>
        </a:p>
      </dsp:txBody>
      <dsp:txXfrm>
        <a:off x="604289" y="435133"/>
        <a:ext cx="9851585" cy="870267"/>
      </dsp:txXfrm>
    </dsp:sp>
    <dsp:sp modelId="{D91EE24F-6372-3642-A270-2C4D82D24A3B}">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7A7E1BD-7C79-EA4B-BE2A-5580E8FA44B2}">
      <dsp:nvSpPr>
        <dsp:cNvPr id="0" name=""/>
        <dsp:cNvSpPr/>
      </dsp:nvSpPr>
      <dsp:spPr>
        <a:xfrm>
          <a:off x="920631" y="1740535"/>
          <a:ext cx="9535243" cy="87026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Compare learning materials repositories</a:t>
          </a:r>
        </a:p>
      </dsp:txBody>
      <dsp:txXfrm>
        <a:off x="920631" y="1740535"/>
        <a:ext cx="9535243" cy="870267"/>
      </dsp:txXfrm>
    </dsp:sp>
    <dsp:sp modelId="{92FE284A-1058-414F-AD59-EEF1A9C46E2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3CCB4B-C342-714C-939C-ABDE6D9E4485}">
      <dsp:nvSpPr>
        <dsp:cNvPr id="0" name=""/>
        <dsp:cNvSpPr/>
      </dsp:nvSpPr>
      <dsp:spPr>
        <a:xfrm>
          <a:off x="604289" y="3045936"/>
          <a:ext cx="9851585" cy="870267"/>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06680" rIns="106680" bIns="106680" numCol="1" spcCol="1270" anchor="ctr" anchorCtr="0">
          <a:noAutofit/>
        </a:bodyPr>
        <a:lstStyle/>
        <a:p>
          <a:pPr marL="0" lvl="0" indent="0" algn="l" defTabSz="1866900">
            <a:lnSpc>
              <a:spcPct val="90000"/>
            </a:lnSpc>
            <a:spcBef>
              <a:spcPct val="0"/>
            </a:spcBef>
            <a:spcAft>
              <a:spcPct val="35000"/>
            </a:spcAft>
            <a:buNone/>
          </a:pPr>
          <a:r>
            <a:rPr lang="en-GB" sz="4200" b="0" kern="1200" dirty="0">
              <a:solidFill>
                <a:schemeClr val="tx1"/>
              </a:solidFill>
            </a:rPr>
            <a:t>Discover learning materials catalogues</a:t>
          </a:r>
        </a:p>
      </dsp:txBody>
      <dsp:txXfrm>
        <a:off x="604289" y="3045936"/>
        <a:ext cx="9851585" cy="870267"/>
      </dsp:txXfrm>
    </dsp:sp>
    <dsp:sp modelId="{446C4EAC-68D7-7E40-A1DC-85D721245E2D}">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Try </a:t>
          </a:r>
          <a:r>
            <a:rPr lang="en-GB" sz="3200" b="0" u="sng" kern="1200" dirty="0">
              <a:solidFill>
                <a:schemeClr val="tx1"/>
              </a:solidFill>
            </a:rPr>
            <a:t>https://</a:t>
          </a:r>
          <a:r>
            <a:rPr lang="en-GB" sz="3200" b="0" u="sng" kern="1200" dirty="0" err="1">
              <a:solidFill>
                <a:schemeClr val="tx1"/>
              </a:solidFill>
            </a:rPr>
            <a:t>osf.io</a:t>
          </a:r>
          <a:r>
            <a:rPr lang="en-GB" sz="3200" b="0" u="sng" kern="1200" dirty="0">
              <a:solidFill>
                <a:schemeClr val="tx1"/>
              </a:solidFill>
            </a:rPr>
            <a:t>/search/</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filter not as sophisticated</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add keywords "training" or "course"</a:t>
          </a:r>
          <a:endParaRPr lang="en-MK" sz="2500" kern="1200" dirty="0">
            <a:solidFill>
              <a:schemeClr val="tx1"/>
            </a:solidFill>
          </a:endParaRPr>
        </a:p>
      </dsp:txBody>
      <dsp:txXfrm>
        <a:off x="1283" y="673807"/>
        <a:ext cx="5006206" cy="3003723"/>
      </dsp:txXfrm>
    </dsp:sp>
    <dsp:sp modelId="{F81FECC8-52CF-1347-86C1-22DF1C0FE37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ctr" defTabSz="1422400">
            <a:lnSpc>
              <a:spcPct val="90000"/>
            </a:lnSpc>
            <a:spcBef>
              <a:spcPct val="0"/>
            </a:spcBef>
            <a:spcAft>
              <a:spcPct val="35000"/>
            </a:spcAft>
            <a:buNone/>
          </a:pPr>
          <a:r>
            <a:rPr lang="en-GB" sz="3200" b="0" kern="1200" dirty="0">
              <a:solidFill>
                <a:schemeClr val="tx1"/>
              </a:solidFill>
            </a:rPr>
            <a:t>Look around and try to find something useful.</a:t>
          </a:r>
          <a:endParaRPr lang="en-MK" sz="32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What information you would like to see to help you with your search</a:t>
          </a:r>
          <a:endParaRPr lang="en-MK" sz="2500" kern="1200" dirty="0">
            <a:solidFill>
              <a:schemeClr val="tx1"/>
            </a:solidFill>
          </a:endParaRPr>
        </a:p>
        <a:p>
          <a:pPr marL="228600" lvl="1" indent="-228600" algn="ctr" defTabSz="1111250">
            <a:lnSpc>
              <a:spcPct val="90000"/>
            </a:lnSpc>
            <a:spcBef>
              <a:spcPct val="0"/>
            </a:spcBef>
            <a:spcAft>
              <a:spcPct val="15000"/>
            </a:spcAft>
            <a:buChar char="•"/>
          </a:pPr>
          <a:r>
            <a:rPr lang="en-GB" sz="2500" b="0" kern="1200" dirty="0">
              <a:solidFill>
                <a:schemeClr val="tx1"/>
              </a:solidFill>
            </a:rPr>
            <a:t>Some resources are available only to registered users</a:t>
          </a: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ctr" defTabSz="1155700">
            <a:lnSpc>
              <a:spcPct val="90000"/>
            </a:lnSpc>
            <a:spcBef>
              <a:spcPct val="0"/>
            </a:spcBef>
            <a:spcAft>
              <a:spcPct val="35000"/>
            </a:spcAft>
            <a:buNone/>
          </a:pPr>
          <a:r>
            <a:rPr lang="en-GB" sz="2600" b="0" kern="1200" dirty="0">
              <a:solidFill>
                <a:schemeClr val="tx1"/>
              </a:solidFill>
            </a:rPr>
            <a:t>Search for "open science" in</a:t>
          </a:r>
          <a:endParaRPr lang="en-MK" sz="26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oasis.geneseo.edu</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oercommons.org</a:t>
          </a:r>
          <a:r>
            <a:rPr lang="en-GB" sz="2000" b="0" u="sng" kern="1200" dirty="0">
              <a:solidFill>
                <a:schemeClr val="tx1"/>
              </a:solidFill>
            </a:rPr>
            <a:t>/</a:t>
          </a:r>
          <a:endParaRPr lang="en-MK" sz="2000" kern="1200" dirty="0">
            <a:solidFill>
              <a:schemeClr val="tx1"/>
            </a:solidFill>
          </a:endParaRPr>
        </a:p>
        <a:p>
          <a:pPr marL="228600" lvl="1" indent="-228600" algn="ctr" defTabSz="889000">
            <a:lnSpc>
              <a:spcPct val="90000"/>
            </a:lnSpc>
            <a:spcBef>
              <a:spcPct val="0"/>
            </a:spcBef>
            <a:spcAft>
              <a:spcPct val="15000"/>
            </a:spcAft>
            <a:buChar char="•"/>
          </a:pPr>
          <a:r>
            <a:rPr lang="en-GB" sz="2000" b="0" u="sng" kern="1200" dirty="0">
              <a:solidFill>
                <a:schemeClr val="tx1"/>
              </a:solidFill>
            </a:rPr>
            <a:t>https://</a:t>
          </a:r>
          <a:r>
            <a:rPr lang="en-GB" sz="2000" b="0" u="sng" kern="1200" dirty="0" err="1">
              <a:solidFill>
                <a:schemeClr val="tx1"/>
              </a:solidFill>
            </a:rPr>
            <a:t>www.merlot.org</a:t>
          </a:r>
          <a:r>
            <a:rPr lang="en-GB" sz="2000" b="0" u="sng" kern="1200" dirty="0">
              <a:solidFill>
                <a:schemeClr val="tx1"/>
              </a:solidFill>
            </a:rPr>
            <a:t>/merlot/</a:t>
          </a:r>
          <a:r>
            <a:rPr lang="en-GB" sz="2000" b="0" u="sng" kern="1200" dirty="0" err="1">
              <a:solidFill>
                <a:schemeClr val="tx1"/>
              </a:solidFill>
            </a:rPr>
            <a:t>index.htm</a:t>
          </a:r>
          <a:endParaRPr lang="en-MK" sz="2000" kern="1200" dirty="0">
            <a:solidFill>
              <a:schemeClr val="tx1"/>
            </a:solidFil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b="0" kern="1200" dirty="0">
              <a:solidFill>
                <a:schemeClr val="tx1"/>
              </a:solidFill>
            </a:rPr>
            <a:t>Many results overlap across the different repos</a:t>
          </a:r>
        </a:p>
        <a:p>
          <a:pPr marL="228600" lvl="1" indent="-228600" algn="l" defTabSz="889000">
            <a:lnSpc>
              <a:spcPct val="90000"/>
            </a:lnSpc>
            <a:spcBef>
              <a:spcPct val="0"/>
            </a:spcBef>
            <a:spcAft>
              <a:spcPct val="15000"/>
            </a:spcAft>
            <a:buChar char="•"/>
          </a:pPr>
          <a:r>
            <a:rPr lang="en-GB" sz="2000" b="0" kern="1200" dirty="0">
              <a:solidFill>
                <a:schemeClr val="tx1"/>
              </a:solidFill>
            </a:rPr>
            <a:t>can you find something more specific such as a lesson plan, syllabus, or assignment?</a:t>
          </a:r>
        </a:p>
        <a:p>
          <a:pPr marL="228600" lvl="1" indent="-228600" algn="l" defTabSz="889000">
            <a:lnSpc>
              <a:spcPct val="90000"/>
            </a:lnSpc>
            <a:spcBef>
              <a:spcPct val="0"/>
            </a:spcBef>
            <a:spcAft>
              <a:spcPct val="15000"/>
            </a:spcAft>
            <a:buChar char="•"/>
          </a:pPr>
          <a:r>
            <a:rPr lang="en-GB" sz="2000" b="0" kern="1200" dirty="0">
              <a:solidFill>
                <a:schemeClr val="tx1"/>
              </a:solidFill>
            </a:rPr>
            <a:t>are you able to find a multimedia oriented materials such as a video, podcast, or similar?</a:t>
          </a:r>
        </a:p>
      </dsp:txBody>
      <dsp:txXfrm>
        <a:off x="5508110" y="673807"/>
        <a:ext cx="5006206" cy="30037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ctr" defTabSz="933450">
            <a:lnSpc>
              <a:spcPct val="90000"/>
            </a:lnSpc>
            <a:spcBef>
              <a:spcPct val="0"/>
            </a:spcBef>
            <a:spcAft>
              <a:spcPct val="35000"/>
            </a:spcAft>
            <a:buNone/>
          </a:pPr>
          <a:r>
            <a:rPr lang="en-GB" sz="2100" b="0" kern="1200" dirty="0">
              <a:solidFill>
                <a:schemeClr val="tx1"/>
              </a:solidFill>
            </a:rPr>
            <a:t>Look around </a:t>
          </a:r>
          <a:r>
            <a:rPr lang="en-GB" sz="2100" b="0" u="sng" kern="1200" dirty="0">
              <a:solidFill>
                <a:schemeClr val="tx1"/>
              </a:solidFill>
            </a:rPr>
            <a:t>https://</a:t>
          </a:r>
          <a:r>
            <a:rPr lang="en-GB" sz="2100" b="0" u="sng" kern="1200" dirty="0" err="1">
              <a:solidFill>
                <a:schemeClr val="tx1"/>
              </a:solidFill>
            </a:rPr>
            <a:t>forrt.org</a:t>
          </a:r>
          <a:r>
            <a:rPr lang="en-GB" sz="2100" b="0" u="sng" kern="1200" dirty="0">
              <a:solidFill>
                <a:schemeClr val="tx1"/>
              </a:solidFill>
            </a:rPr>
            <a:t>/</a:t>
          </a:r>
          <a:r>
            <a:rPr lang="en-GB" sz="2100" b="0" kern="1200" dirty="0">
              <a:solidFill>
                <a:schemeClr val="tx1"/>
              </a:solidFill>
            </a:rPr>
            <a:t> and its Educational Nexus: </a:t>
          </a:r>
          <a:r>
            <a:rPr lang="en-GB" sz="2100" b="0" u="sng"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https://forrt.org/nexus/</a:t>
          </a:r>
          <a:endParaRPr lang="en-MK" sz="2100" b="0" kern="1200" dirty="0">
            <a:solidFill>
              <a:schemeClr val="tx1"/>
            </a:solidFill>
            <a:latin typeface="Calibri"/>
            <a:ea typeface="Arial"/>
            <a:cs typeface="Arial"/>
          </a:endParaRPr>
        </a:p>
        <a:p>
          <a:pPr marL="228600" lvl="1" indent="-228600" algn="ctr" defTabSz="933450">
            <a:lnSpc>
              <a:spcPct val="90000"/>
            </a:lnSpc>
            <a:spcBef>
              <a:spcPct val="0"/>
            </a:spcBef>
            <a:spcAft>
              <a:spcPct val="15000"/>
            </a:spcAft>
            <a:buChar char="•"/>
          </a:pPr>
          <a:r>
            <a:rPr lang="en-GB" sz="2100" b="0" kern="1200" dirty="0">
              <a:solidFill>
                <a:schemeClr val="tx1"/>
              </a:solidFill>
              <a:latin typeface="Calibri"/>
              <a:ea typeface="Arial"/>
              <a:cs typeface="Arial"/>
            </a:rPr>
            <a:t>Focuses on FAIR learning resources</a:t>
          </a:r>
          <a:endParaRPr lang="en-MK" sz="2100" b="0" kern="1200" dirty="0">
            <a:solidFill>
              <a:schemeClr val="tx1"/>
            </a:solidFill>
            <a:latin typeface="Calibri"/>
            <a:ea typeface="Arial"/>
            <a:cs typeface="Arial"/>
          </a:endParaRPr>
        </a:p>
      </dsp:txBody>
      <dsp:txXfrm>
        <a:off x="1283" y="673807"/>
        <a:ext cx="5006206" cy="3003723"/>
      </dsp:txXfrm>
    </dsp:sp>
    <dsp:sp modelId="{EA2DEEA5-8571-094C-AB2D-366EEB18F433}">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b="0" kern="1200" dirty="0">
              <a:solidFill>
                <a:schemeClr val="tx1"/>
              </a:solidFill>
            </a:rPr>
            <a:t>the EOSC training catalogue </a:t>
          </a:r>
          <a:r>
            <a:rPr lang="en-GB" sz="2800" b="0" u="sng" kern="1200" dirty="0">
              <a:solidFill>
                <a:schemeClr val="tx1"/>
              </a:solidFill>
            </a:rPr>
            <a:t>https://</a:t>
          </a:r>
          <a:r>
            <a:rPr lang="en-GB" sz="2800" b="0" u="sng" kern="1200" dirty="0" err="1">
              <a:solidFill>
                <a:schemeClr val="tx1"/>
              </a:solidFill>
            </a:rPr>
            <a:t>search.marketplace.eosc-portal.eu</a:t>
          </a:r>
          <a:r>
            <a:rPr lang="en-GB" sz="2800" b="0" u="sng" kern="1200" dirty="0">
              <a:solidFill>
                <a:schemeClr val="tx1"/>
              </a:solidFill>
            </a:rPr>
            <a:t>/search/</a:t>
          </a:r>
          <a:r>
            <a:rPr lang="en-GB" sz="2800" b="0" u="sng" kern="1200" dirty="0" err="1">
              <a:solidFill>
                <a:schemeClr val="tx1"/>
              </a:solidFill>
            </a:rPr>
            <a:t>training?q</a:t>
          </a:r>
          <a:r>
            <a:rPr lang="en-GB" sz="2800" b="0" u="sng" kern="1200" dirty="0">
              <a:solidFill>
                <a:schemeClr val="tx1"/>
              </a:solidFill>
            </a:rPr>
            <a:t>=*</a:t>
          </a:r>
          <a:endParaRPr lang="en-GB" sz="2800" b="0" kern="1200" dirty="0">
            <a:solidFill>
              <a:schemeClr val="tx1"/>
            </a:solidFill>
          </a:endParaRPr>
        </a:p>
        <a:p>
          <a:pPr marL="228600" lvl="1" indent="-228600" algn="l" defTabSz="977900">
            <a:lnSpc>
              <a:spcPct val="90000"/>
            </a:lnSpc>
            <a:spcBef>
              <a:spcPct val="0"/>
            </a:spcBef>
            <a:spcAft>
              <a:spcPct val="15000"/>
            </a:spcAft>
            <a:buChar char="•"/>
          </a:pPr>
          <a:r>
            <a:rPr lang="en-GB" sz="2200" b="0" kern="1200" dirty="0">
              <a:solidFill>
                <a:schemeClr val="tx1"/>
              </a:solidFill>
            </a:rPr>
            <a:t>resource types: lesson plan, activity plan and assessment</a:t>
          </a:r>
        </a:p>
        <a:p>
          <a:pPr marL="228600" lvl="1" indent="-228600" algn="l" defTabSz="977900">
            <a:lnSpc>
              <a:spcPct val="90000"/>
            </a:lnSpc>
            <a:spcBef>
              <a:spcPct val="0"/>
            </a:spcBef>
            <a:spcAft>
              <a:spcPct val="15000"/>
            </a:spcAft>
            <a:buChar char="•"/>
          </a:pPr>
          <a:r>
            <a:rPr lang="en-GB" sz="2200" b="0" kern="1200" dirty="0">
              <a:solidFill>
                <a:schemeClr val="tx1"/>
              </a:solidFill>
            </a:rPr>
            <a:t>the same resource can have multiple types</a:t>
          </a:r>
        </a:p>
      </dsp:txBody>
      <dsp:txXfrm>
        <a:off x="5508110" y="673807"/>
        <a:ext cx="5006206" cy="30037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err="1">
              <a:solidFill>
                <a:schemeClr val="tx1"/>
              </a:solidFill>
            </a:rPr>
            <a:t>Bck</a:t>
          </a:r>
          <a:r>
            <a:rPr lang="en-GB" sz="3400" b="1" kern="1200" dirty="0">
              <a:solidFill>
                <a:schemeClr val="tx1"/>
              </a:solidFill>
            </a:rPr>
            <a:t>. Ins. Design </a:t>
          </a:r>
          <a:br>
            <a:rPr lang="en-GB" sz="3400" b="1" kern="1200" dirty="0">
              <a:solidFill>
                <a:schemeClr val="tx1"/>
              </a:solidFill>
            </a:rPr>
          </a:br>
          <a:r>
            <a:rPr lang="en-GB" sz="3400" b="1" kern="1200" dirty="0">
              <a:solidFill>
                <a:schemeClr val="tx1"/>
              </a:solidFill>
            </a:rPr>
            <a:t>Step 2</a:t>
          </a:r>
          <a:endParaRPr lang="en-MK" sz="34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Repositories</a:t>
          </a:r>
          <a:endParaRPr lang="en-MK" sz="34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en-GB" sz="3400" b="1" kern="1200" dirty="0">
              <a:solidFill>
                <a:schemeClr val="tx1"/>
              </a:solidFill>
            </a:rPr>
            <a:t>Hands-on</a:t>
          </a:r>
          <a:endParaRPr lang="en-MK" sz="34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BD57D-CFDF-B440-83AC-654DCE022529}">
      <dsp:nvSpPr>
        <dsp:cNvPr id="0" name=""/>
        <dsp:cNvSpPr/>
      </dsp:nvSpPr>
      <dsp:spPr>
        <a:xfrm>
          <a:off x="4730"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Target</a:t>
          </a:r>
        </a:p>
        <a:p>
          <a:pPr marL="171450" lvl="1" indent="-171450" algn="l" defTabSz="711200">
            <a:lnSpc>
              <a:spcPct val="90000"/>
            </a:lnSpc>
            <a:spcBef>
              <a:spcPct val="0"/>
            </a:spcBef>
            <a:spcAft>
              <a:spcPct val="15000"/>
            </a:spcAft>
            <a:buChar char="•"/>
          </a:pPr>
          <a:r>
            <a:rPr lang="en-GB" sz="1600" kern="1200" dirty="0">
              <a:solidFill>
                <a:schemeClr val="tx1"/>
              </a:solidFill>
            </a:rPr>
            <a:t>Purpose</a:t>
          </a:r>
        </a:p>
        <a:p>
          <a:pPr marL="171450" lvl="1" indent="-171450" algn="l" defTabSz="711200">
            <a:lnSpc>
              <a:spcPct val="90000"/>
            </a:lnSpc>
            <a:spcBef>
              <a:spcPct val="0"/>
            </a:spcBef>
            <a:spcAft>
              <a:spcPct val="15000"/>
            </a:spcAft>
            <a:buChar char="•"/>
          </a:pPr>
          <a:r>
            <a:rPr lang="en-GB" sz="1600" kern="1200" dirty="0">
              <a:solidFill>
                <a:schemeClr val="tx1"/>
              </a:solidFill>
            </a:rPr>
            <a:t>Learning Objectives</a:t>
          </a:r>
        </a:p>
      </dsp:txBody>
      <dsp:txXfrm>
        <a:off x="38205" y="1730282"/>
        <a:ext cx="1696660" cy="1075957"/>
      </dsp:txXfrm>
    </dsp:sp>
    <dsp:sp modelId="{C6515A1B-FED5-634A-8E36-6DF55F8C56D3}">
      <dsp:nvSpPr>
        <dsp:cNvPr id="0" name=""/>
        <dsp:cNvSpPr/>
      </dsp:nvSpPr>
      <dsp:spPr>
        <a:xfrm>
          <a:off x="1026119" y="2152023"/>
          <a:ext cx="1784244" cy="1784244"/>
        </a:xfrm>
        <a:prstGeom prst="leftCircularArrow">
          <a:avLst>
            <a:gd name="adj1" fmla="val 2260"/>
            <a:gd name="adj2" fmla="val 272392"/>
            <a:gd name="adj3" fmla="val 2047903"/>
            <a:gd name="adj4" fmla="val 9024489"/>
            <a:gd name="adj5" fmla="val 263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25FC3A-AE4F-0D45-96B3-29797F836836}">
      <dsp:nvSpPr>
        <dsp:cNvPr id="0" name=""/>
        <dsp:cNvSpPr/>
      </dsp:nvSpPr>
      <dsp:spPr>
        <a:xfrm>
          <a:off x="396644"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Identify</a:t>
          </a:r>
        </a:p>
      </dsp:txBody>
      <dsp:txXfrm>
        <a:off x="414903" y="2857974"/>
        <a:ext cx="1531135" cy="586886"/>
      </dsp:txXfrm>
    </dsp:sp>
    <dsp:sp modelId="{AD9C23D8-3499-1347-84DA-FA2BA4AAA16B}">
      <dsp:nvSpPr>
        <dsp:cNvPr id="0" name=""/>
        <dsp:cNvSpPr/>
      </dsp:nvSpPr>
      <dsp:spPr>
        <a:xfrm>
          <a:off x="2156323"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Assessment</a:t>
          </a:r>
        </a:p>
        <a:p>
          <a:pPr marL="171450" lvl="1" indent="-171450" algn="l" defTabSz="711200">
            <a:lnSpc>
              <a:spcPct val="90000"/>
            </a:lnSpc>
            <a:spcBef>
              <a:spcPct val="0"/>
            </a:spcBef>
            <a:spcAft>
              <a:spcPct val="15000"/>
            </a:spcAft>
            <a:buChar char="•"/>
          </a:pPr>
          <a:r>
            <a:rPr lang="en-GB" sz="1600" kern="1200" dirty="0">
              <a:solidFill>
                <a:schemeClr val="tx1"/>
              </a:solidFill>
            </a:rPr>
            <a:t>Portfolio</a:t>
          </a:r>
        </a:p>
      </dsp:txBody>
      <dsp:txXfrm>
        <a:off x="2189798" y="2041984"/>
        <a:ext cx="1696660" cy="1075957"/>
      </dsp:txXfrm>
    </dsp:sp>
    <dsp:sp modelId="{8D9D4B05-960B-1341-B863-7BAD2817818A}">
      <dsp:nvSpPr>
        <dsp:cNvPr id="0" name=""/>
        <dsp:cNvSpPr/>
      </dsp:nvSpPr>
      <dsp:spPr>
        <a:xfrm>
          <a:off x="3163015" y="854922"/>
          <a:ext cx="2009594" cy="2009594"/>
        </a:xfrm>
        <a:prstGeom prst="circularArrow">
          <a:avLst>
            <a:gd name="adj1" fmla="val 2007"/>
            <a:gd name="adj2" fmla="val 240445"/>
            <a:gd name="adj3" fmla="val 19584045"/>
            <a:gd name="adj4" fmla="val 12575511"/>
            <a:gd name="adj5" fmla="val 234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B8AF880-A8B5-6841-B525-3504775D6BD8}">
      <dsp:nvSpPr>
        <dsp:cNvPr id="0" name=""/>
        <dsp:cNvSpPr/>
      </dsp:nvSpPr>
      <dsp:spPr>
        <a:xfrm>
          <a:off x="2548236" y="138510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Determine</a:t>
          </a:r>
        </a:p>
      </dsp:txBody>
      <dsp:txXfrm>
        <a:off x="2566495" y="1403364"/>
        <a:ext cx="1531135" cy="586886"/>
      </dsp:txXfrm>
    </dsp:sp>
    <dsp:sp modelId="{2DF6CB90-8675-6F40-BE1E-3B67E7DCD9F1}">
      <dsp:nvSpPr>
        <dsp:cNvPr id="0" name=""/>
        <dsp:cNvSpPr/>
      </dsp:nvSpPr>
      <dsp:spPr>
        <a:xfrm>
          <a:off x="4307915" y="1696807"/>
          <a:ext cx="1763610" cy="14546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en-GB" sz="1600" kern="1200" dirty="0">
              <a:solidFill>
                <a:schemeClr val="tx1"/>
              </a:solidFill>
            </a:rPr>
            <a:t>Structure</a:t>
          </a:r>
        </a:p>
        <a:p>
          <a:pPr marL="171450" lvl="1" indent="-171450" algn="l" defTabSz="711200">
            <a:lnSpc>
              <a:spcPct val="90000"/>
            </a:lnSpc>
            <a:spcBef>
              <a:spcPct val="0"/>
            </a:spcBef>
            <a:spcAft>
              <a:spcPct val="15000"/>
            </a:spcAft>
            <a:buChar char="•"/>
          </a:pPr>
          <a:r>
            <a:rPr lang="en-GB" sz="1600" kern="1200" dirty="0">
              <a:solidFill>
                <a:schemeClr val="tx1"/>
              </a:solidFill>
            </a:rPr>
            <a:t>Activities</a:t>
          </a:r>
        </a:p>
        <a:p>
          <a:pPr marL="171450" lvl="1" indent="-171450" algn="l" defTabSz="711200">
            <a:lnSpc>
              <a:spcPct val="90000"/>
            </a:lnSpc>
            <a:spcBef>
              <a:spcPct val="0"/>
            </a:spcBef>
            <a:spcAft>
              <a:spcPct val="15000"/>
            </a:spcAft>
            <a:buChar char="•"/>
          </a:pPr>
          <a:r>
            <a:rPr lang="en-GB" sz="1600" kern="1200" dirty="0">
              <a:solidFill>
                <a:schemeClr val="tx1"/>
              </a:solidFill>
            </a:rPr>
            <a:t>Content</a:t>
          </a:r>
        </a:p>
      </dsp:txBody>
      <dsp:txXfrm>
        <a:off x="4341390" y="1730282"/>
        <a:ext cx="1696660" cy="1075957"/>
      </dsp:txXfrm>
    </dsp:sp>
    <dsp:sp modelId="{28407BA6-3E2A-C541-94AC-8CF54DC4BA53}">
      <dsp:nvSpPr>
        <dsp:cNvPr id="0" name=""/>
        <dsp:cNvSpPr/>
      </dsp:nvSpPr>
      <dsp:spPr>
        <a:xfrm>
          <a:off x="4699828" y="2839715"/>
          <a:ext cx="1567653" cy="6234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Plan</a:t>
          </a:r>
        </a:p>
      </dsp:txBody>
      <dsp:txXfrm>
        <a:off x="4718087" y="2857974"/>
        <a:ext cx="1531135" cy="5868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2A052-153E-844E-AF2A-24AE1ACF7264}">
      <dsp:nvSpPr>
        <dsp:cNvPr id="0" name=""/>
        <dsp:cNvSpPr/>
      </dsp:nvSpPr>
      <dsp:spPr>
        <a:xfrm>
          <a:off x="0" y="24579"/>
          <a:ext cx="10515600" cy="1233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Find different types of assessment and related learning materials</a:t>
          </a:r>
          <a:endParaRPr lang="en-MK" sz="3100" kern="1200">
            <a:solidFill>
              <a:schemeClr val="tx1"/>
            </a:solidFill>
          </a:endParaRPr>
        </a:p>
      </dsp:txBody>
      <dsp:txXfrm>
        <a:off x="60199" y="84778"/>
        <a:ext cx="10395202" cy="1112781"/>
      </dsp:txXfrm>
    </dsp:sp>
    <dsp:sp modelId="{D16C9690-9C80-7840-BE26-1A12A4FD339F}">
      <dsp:nvSpPr>
        <dsp:cNvPr id="0" name=""/>
        <dsp:cNvSpPr/>
      </dsp:nvSpPr>
      <dsp:spPr>
        <a:xfrm>
          <a:off x="0" y="1347039"/>
          <a:ext cx="10515600" cy="123317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Don’t start from scratch =&gt; reuse</a:t>
          </a:r>
          <a:endParaRPr lang="en-MK" sz="3100" kern="1200">
            <a:solidFill>
              <a:schemeClr val="tx1"/>
            </a:solidFill>
          </a:endParaRPr>
        </a:p>
      </dsp:txBody>
      <dsp:txXfrm>
        <a:off x="60199" y="1407238"/>
        <a:ext cx="10395202" cy="1112781"/>
      </dsp:txXfrm>
    </dsp:sp>
    <dsp:sp modelId="{4D5B54AE-E6C7-0E44-B69F-A1C7712E9DF8}">
      <dsp:nvSpPr>
        <dsp:cNvPr id="0" name=""/>
        <dsp:cNvSpPr/>
      </dsp:nvSpPr>
      <dsp:spPr>
        <a:xfrm>
          <a:off x="0" y="2580219"/>
          <a:ext cx="10515600" cy="513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GB" sz="2400" kern="1200">
              <a:solidFill>
                <a:schemeClr val="tx1"/>
              </a:solidFill>
            </a:rPr>
            <a:t>Licenses…</a:t>
          </a:r>
          <a:endParaRPr lang="en-MK" sz="2400" kern="1200">
            <a:solidFill>
              <a:schemeClr val="tx1"/>
            </a:solidFill>
          </a:endParaRPr>
        </a:p>
      </dsp:txBody>
      <dsp:txXfrm>
        <a:off x="0" y="2580219"/>
        <a:ext cx="10515600" cy="513360"/>
      </dsp:txXfrm>
    </dsp:sp>
    <dsp:sp modelId="{28C54A6A-D3F9-7E41-A529-364EF51AA26D}">
      <dsp:nvSpPr>
        <dsp:cNvPr id="0" name=""/>
        <dsp:cNvSpPr/>
      </dsp:nvSpPr>
      <dsp:spPr>
        <a:xfrm>
          <a:off x="0" y="3093579"/>
          <a:ext cx="10515600" cy="123317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a:solidFill>
                <a:schemeClr val="tx1"/>
              </a:solidFill>
            </a:rPr>
            <a:t>Closed learning resources have value too</a:t>
          </a:r>
          <a:endParaRPr lang="en-MK" sz="3100" kern="1200">
            <a:solidFill>
              <a:schemeClr val="tx1"/>
            </a:solidFill>
          </a:endParaRPr>
        </a:p>
      </dsp:txBody>
      <dsp:txXfrm>
        <a:off x="60199" y="3153778"/>
        <a:ext cx="10395202" cy="11127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BE949-7450-2E4A-B2EB-9192931DEBC0}">
      <dsp:nvSpPr>
        <dsp:cNvPr id="0" name=""/>
        <dsp:cNvSpPr/>
      </dsp:nvSpPr>
      <dsp:spPr>
        <a:xfrm rot="16200000">
          <a:off x="-1057028" y="1057888"/>
          <a:ext cx="4351338" cy="2235561"/>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OER repos</a:t>
          </a:r>
        </a:p>
        <a:p>
          <a:pPr marL="171450" lvl="1" indent="-171450" algn="l" defTabSz="800100">
            <a:lnSpc>
              <a:spcPct val="90000"/>
            </a:lnSpc>
            <a:spcBef>
              <a:spcPct val="0"/>
            </a:spcBef>
            <a:spcAft>
              <a:spcPct val="15000"/>
            </a:spcAft>
            <a:buChar char="•"/>
          </a:pPr>
          <a:r>
            <a:rPr lang="en-GB" sz="1800" kern="1200" dirty="0">
              <a:solidFill>
                <a:schemeClr val="tx1"/>
              </a:solidFill>
            </a:rPr>
            <a:t>US oriented</a:t>
          </a:r>
        </a:p>
        <a:p>
          <a:pPr marL="171450" lvl="1" indent="-171450" algn="l" defTabSz="800100">
            <a:lnSpc>
              <a:spcPct val="90000"/>
            </a:lnSpc>
            <a:spcBef>
              <a:spcPct val="0"/>
            </a:spcBef>
            <a:spcAft>
              <a:spcPct val="15000"/>
            </a:spcAft>
            <a:buChar char="•"/>
          </a:pPr>
          <a:r>
            <a:rPr lang="en-GB" sz="1800" kern="1200" dirty="0">
              <a:solidFill>
                <a:schemeClr val="tx1"/>
              </a:solidFill>
            </a:rPr>
            <a:t>multiple catalogues</a:t>
          </a:r>
        </a:p>
        <a:p>
          <a:pPr marL="171450" lvl="1" indent="-171450" algn="l" defTabSz="800100">
            <a:lnSpc>
              <a:spcPct val="90000"/>
            </a:lnSpc>
            <a:spcBef>
              <a:spcPct val="0"/>
            </a:spcBef>
            <a:spcAft>
              <a:spcPct val="15000"/>
            </a:spcAft>
            <a:buChar char="•"/>
          </a:pPr>
          <a:r>
            <a:rPr lang="en-GB" sz="1800" kern="1200" dirty="0">
              <a:solidFill>
                <a:schemeClr val="tx1"/>
              </a:solidFill>
            </a:rPr>
            <a:t>mostly discipline specific</a:t>
          </a:r>
        </a:p>
        <a:p>
          <a:pPr marL="171450" lvl="1" indent="-171450" algn="l" defTabSz="800100">
            <a:lnSpc>
              <a:spcPct val="90000"/>
            </a:lnSpc>
            <a:spcBef>
              <a:spcPct val="0"/>
            </a:spcBef>
            <a:spcAft>
              <a:spcPct val="15000"/>
            </a:spcAft>
            <a:buChar char="•"/>
          </a:pPr>
          <a:r>
            <a:rPr lang="en-GB" sz="1800" kern="1200" dirty="0">
              <a:solidFill>
                <a:schemeClr val="tx1"/>
              </a:solidFill>
            </a:rPr>
            <a:t>low on OS topics</a:t>
          </a:r>
        </a:p>
      </dsp:txBody>
      <dsp:txXfrm rot="5400000">
        <a:off x="860" y="870268"/>
        <a:ext cx="2235561" cy="2610802"/>
      </dsp:txXfrm>
    </dsp:sp>
    <dsp:sp modelId="{A0AA9CC3-2460-3F4C-BC5D-8C8E6F0BE864}">
      <dsp:nvSpPr>
        <dsp:cNvPr id="0" name=""/>
        <dsp:cNvSpPr/>
      </dsp:nvSpPr>
      <dsp:spPr>
        <a:xfrm rot="16200000">
          <a:off x="1346199" y="1057888"/>
          <a:ext cx="4351338" cy="2235561"/>
        </a:xfrm>
        <a:prstGeom prst="flowChartManualOperati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2400" bIns="0" numCol="1" spcCol="1270" anchor="t" anchorCtr="0">
          <a:noAutofit/>
        </a:bodyPr>
        <a:lstStyle/>
        <a:p>
          <a:pPr marL="0" lvl="0" indent="0" algn="l" defTabSz="1066800">
            <a:lnSpc>
              <a:spcPct val="90000"/>
            </a:lnSpc>
            <a:spcBef>
              <a:spcPct val="0"/>
            </a:spcBef>
            <a:spcAft>
              <a:spcPct val="35000"/>
            </a:spcAft>
            <a:buNone/>
          </a:pPr>
          <a:r>
            <a:rPr lang="en-GB" sz="2400" kern="1200" dirty="0">
              <a:solidFill>
                <a:schemeClr val="tx1"/>
              </a:solidFill>
            </a:rPr>
            <a:t>EOSC projects</a:t>
          </a:r>
        </a:p>
        <a:p>
          <a:pPr marL="171450" lvl="1" indent="-171450" algn="l" defTabSz="800100">
            <a:lnSpc>
              <a:spcPct val="90000"/>
            </a:lnSpc>
            <a:spcBef>
              <a:spcPct val="0"/>
            </a:spcBef>
            <a:spcAft>
              <a:spcPct val="15000"/>
            </a:spcAft>
            <a:buChar char="•"/>
          </a:pPr>
          <a:r>
            <a:rPr lang="en-GB" sz="1800" kern="1200" dirty="0">
              <a:solidFill>
                <a:schemeClr val="tx1"/>
              </a:solidFill>
            </a:rPr>
            <a:t>multiple platforms</a:t>
          </a:r>
        </a:p>
        <a:p>
          <a:pPr marL="171450" lvl="1" indent="-171450" algn="l" defTabSz="800100">
            <a:lnSpc>
              <a:spcPct val="90000"/>
            </a:lnSpc>
            <a:spcBef>
              <a:spcPct val="0"/>
            </a:spcBef>
            <a:spcAft>
              <a:spcPct val="15000"/>
            </a:spcAft>
            <a:buChar char="•"/>
          </a:pPr>
          <a:r>
            <a:rPr lang="en-GB" sz="1800" kern="1200" dirty="0">
              <a:solidFill>
                <a:schemeClr val="tx1"/>
              </a:solidFill>
            </a:rPr>
            <a:t>learners oriented</a:t>
          </a:r>
        </a:p>
        <a:p>
          <a:pPr marL="171450" lvl="1" indent="-171450" algn="l" defTabSz="800100">
            <a:lnSpc>
              <a:spcPct val="90000"/>
            </a:lnSpc>
            <a:spcBef>
              <a:spcPct val="0"/>
            </a:spcBef>
            <a:spcAft>
              <a:spcPct val="15000"/>
            </a:spcAft>
            <a:buChar char="•"/>
          </a:pPr>
          <a:r>
            <a:rPr lang="en-GB" sz="1800" kern="1200" dirty="0">
              <a:solidFill>
                <a:schemeClr val="tx1"/>
              </a:solidFill>
            </a:rPr>
            <a:t>EOSC training catalogue</a:t>
          </a:r>
        </a:p>
        <a:p>
          <a:pPr marL="171450" lvl="1" indent="-171450" algn="l" defTabSz="800100">
            <a:lnSpc>
              <a:spcPct val="90000"/>
            </a:lnSpc>
            <a:spcBef>
              <a:spcPct val="0"/>
            </a:spcBef>
            <a:spcAft>
              <a:spcPct val="15000"/>
            </a:spcAft>
            <a:buChar char="•"/>
          </a:pPr>
          <a:r>
            <a:rPr lang="en-GB" sz="1800" kern="1200" dirty="0">
              <a:solidFill>
                <a:schemeClr val="tx1"/>
              </a:solidFill>
            </a:rPr>
            <a:t>high on OS topics</a:t>
          </a:r>
        </a:p>
      </dsp:txBody>
      <dsp:txXfrm rot="5400000">
        <a:off x="2404087" y="870268"/>
        <a:ext cx="2235561" cy="2610802"/>
      </dsp:txXfrm>
    </dsp:sp>
    <dsp:sp modelId="{27E8069B-462C-E34E-823E-AA7B7463C031}">
      <dsp:nvSpPr>
        <dsp:cNvPr id="0" name=""/>
        <dsp:cNvSpPr/>
      </dsp:nvSpPr>
      <dsp:spPr>
        <a:xfrm rot="16200000">
          <a:off x="3749427" y="1057888"/>
          <a:ext cx="4351338" cy="2235561"/>
        </a:xfrm>
        <a:prstGeom prst="flowChartManualOperati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0" rIns="166812" bIns="0" numCol="1" spcCol="1270" anchor="t"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General repos</a:t>
          </a:r>
        </a:p>
        <a:p>
          <a:pPr marL="228600" lvl="1" indent="-228600" algn="l" defTabSz="889000">
            <a:lnSpc>
              <a:spcPct val="90000"/>
            </a:lnSpc>
            <a:spcBef>
              <a:spcPct val="0"/>
            </a:spcBef>
            <a:spcAft>
              <a:spcPct val="15000"/>
            </a:spcAft>
            <a:buChar char="•"/>
          </a:pPr>
          <a:r>
            <a:rPr lang="en-GB" sz="2000" kern="1200" dirty="0">
              <a:solidFill>
                <a:schemeClr val="tx1"/>
              </a:solidFill>
            </a:rPr>
            <a:t>host other resources</a:t>
          </a:r>
        </a:p>
        <a:p>
          <a:pPr marL="228600" lvl="1" indent="-228600" algn="l" defTabSz="889000">
            <a:lnSpc>
              <a:spcPct val="90000"/>
            </a:lnSpc>
            <a:spcBef>
              <a:spcPct val="0"/>
            </a:spcBef>
            <a:spcAft>
              <a:spcPct val="15000"/>
            </a:spcAft>
            <a:buChar char="•"/>
          </a:pPr>
          <a:r>
            <a:rPr lang="en-GB" sz="2000" kern="1200" dirty="0">
              <a:solidFill>
                <a:schemeClr val="tx1"/>
              </a:solidFill>
            </a:rPr>
            <a:t>popular among trainers</a:t>
          </a:r>
        </a:p>
        <a:p>
          <a:pPr marL="228600" lvl="1" indent="-228600" algn="l" defTabSz="889000">
            <a:lnSpc>
              <a:spcPct val="90000"/>
            </a:lnSpc>
            <a:spcBef>
              <a:spcPct val="0"/>
            </a:spcBef>
            <a:spcAft>
              <a:spcPct val="15000"/>
            </a:spcAft>
            <a:buChar char="•"/>
          </a:pPr>
          <a:r>
            <a:rPr lang="en-GB" sz="2000" kern="1200" dirty="0">
              <a:solidFill>
                <a:schemeClr val="tx1"/>
              </a:solidFill>
            </a:rPr>
            <a:t>Difficult to filter</a:t>
          </a:r>
        </a:p>
      </dsp:txBody>
      <dsp:txXfrm rot="5400000">
        <a:off x="4807315" y="870268"/>
        <a:ext cx="2235561" cy="26108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1749AC-8993-F24E-A3CF-C46E5370163B}">
      <dsp:nvSpPr>
        <dsp:cNvPr id="0" name=""/>
        <dsp:cNvSpPr/>
      </dsp:nvSpPr>
      <dsp:spPr>
        <a:xfrm>
          <a:off x="3212591"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Role playing</a:t>
          </a:r>
        </a:p>
        <a:p>
          <a:pPr marL="57150" lvl="1" indent="-57150" algn="l" defTabSz="488950">
            <a:lnSpc>
              <a:spcPct val="90000"/>
            </a:lnSpc>
            <a:spcBef>
              <a:spcPct val="0"/>
            </a:spcBef>
            <a:spcAft>
              <a:spcPct val="15000"/>
            </a:spcAft>
            <a:buChar char="•"/>
          </a:pPr>
          <a:r>
            <a:rPr lang="en-GB" sz="1100" kern="1200" dirty="0">
              <a:solidFill>
                <a:schemeClr val="tx1"/>
              </a:solidFill>
            </a:rPr>
            <a:t>Scenarios</a:t>
          </a:r>
        </a:p>
        <a:p>
          <a:pPr marL="57150" lvl="1" indent="-57150" algn="l" defTabSz="488950">
            <a:lnSpc>
              <a:spcPct val="90000"/>
            </a:lnSpc>
            <a:spcBef>
              <a:spcPct val="0"/>
            </a:spcBef>
            <a:spcAft>
              <a:spcPct val="15000"/>
            </a:spcAft>
            <a:buChar char="•"/>
          </a:pPr>
          <a:r>
            <a:rPr lang="en-GB" sz="1100" kern="1200" dirty="0">
              <a:solidFill>
                <a:schemeClr val="tx1"/>
              </a:solidFill>
            </a:rPr>
            <a:t>Games</a:t>
          </a:r>
        </a:p>
        <a:p>
          <a:pPr marL="57150" lvl="1" indent="-57150" algn="l" defTabSz="488950">
            <a:lnSpc>
              <a:spcPct val="90000"/>
            </a:lnSpc>
            <a:spcBef>
              <a:spcPct val="0"/>
            </a:spcBef>
            <a:spcAft>
              <a:spcPct val="15000"/>
            </a:spcAft>
            <a:buChar char="•"/>
          </a:pPr>
          <a:r>
            <a:rPr lang="en-GB" sz="1100" kern="1200" dirty="0">
              <a:solidFill>
                <a:schemeClr val="tx1"/>
              </a:solidFill>
            </a:rPr>
            <a:t>Hands-on</a:t>
          </a:r>
        </a:p>
      </dsp:txBody>
      <dsp:txXfrm>
        <a:off x="3831312" y="3240006"/>
        <a:ext cx="1322269" cy="900567"/>
      </dsp:txXfrm>
    </dsp:sp>
    <dsp:sp modelId="{39A459D6-39B9-054E-A4A2-E99C184D75F9}">
      <dsp:nvSpPr>
        <dsp:cNvPr id="0" name=""/>
        <dsp:cNvSpPr/>
      </dsp:nvSpPr>
      <dsp:spPr>
        <a:xfrm>
          <a:off x="0" y="2893121"/>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Books</a:t>
          </a:r>
        </a:p>
        <a:p>
          <a:pPr marL="57150" lvl="1" indent="-57150" algn="l" defTabSz="488950">
            <a:lnSpc>
              <a:spcPct val="90000"/>
            </a:lnSpc>
            <a:spcBef>
              <a:spcPct val="0"/>
            </a:spcBef>
            <a:spcAft>
              <a:spcPct val="15000"/>
            </a:spcAft>
            <a:buChar char="•"/>
          </a:pPr>
          <a:r>
            <a:rPr lang="en-GB" sz="1100" kern="1200" dirty="0">
              <a:solidFill>
                <a:schemeClr val="tx1"/>
              </a:solidFill>
            </a:rPr>
            <a:t>Note taking</a:t>
          </a:r>
        </a:p>
        <a:p>
          <a:pPr marL="57150" lvl="1" indent="-57150" algn="l" defTabSz="488950">
            <a:lnSpc>
              <a:spcPct val="90000"/>
            </a:lnSpc>
            <a:spcBef>
              <a:spcPct val="0"/>
            </a:spcBef>
            <a:spcAft>
              <a:spcPct val="15000"/>
            </a:spcAft>
            <a:buChar char="•"/>
          </a:pPr>
          <a:r>
            <a:rPr lang="en-GB" sz="1100" kern="1200" dirty="0">
              <a:solidFill>
                <a:schemeClr val="tx1"/>
              </a:solidFill>
            </a:rPr>
            <a:t>Assessments</a:t>
          </a:r>
        </a:p>
        <a:p>
          <a:pPr marL="57150" lvl="1" indent="-57150" algn="l" defTabSz="488950">
            <a:lnSpc>
              <a:spcPct val="90000"/>
            </a:lnSpc>
            <a:spcBef>
              <a:spcPct val="0"/>
            </a:spcBef>
            <a:spcAft>
              <a:spcPct val="15000"/>
            </a:spcAft>
            <a:buChar char="•"/>
          </a:pPr>
          <a:r>
            <a:rPr lang="en-GB" sz="1100" kern="1200" dirty="0">
              <a:solidFill>
                <a:schemeClr val="tx1"/>
              </a:solidFill>
            </a:rPr>
            <a:t>Case Studies</a:t>
          </a:r>
        </a:p>
      </dsp:txBody>
      <dsp:txXfrm>
        <a:off x="28018" y="3240006"/>
        <a:ext cx="1322269" cy="900567"/>
      </dsp:txXfrm>
    </dsp:sp>
    <dsp:sp modelId="{D2D63DA4-0FF5-F842-85A4-64BF2AC2392C}">
      <dsp:nvSpPr>
        <dsp:cNvPr id="0" name=""/>
        <dsp:cNvSpPr/>
      </dsp:nvSpPr>
      <dsp:spPr>
        <a:xfrm>
          <a:off x="3212591"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Podcasts</a:t>
          </a:r>
        </a:p>
        <a:p>
          <a:pPr marL="57150" lvl="1" indent="-57150" algn="l" defTabSz="488950">
            <a:lnSpc>
              <a:spcPct val="90000"/>
            </a:lnSpc>
            <a:spcBef>
              <a:spcPct val="0"/>
            </a:spcBef>
            <a:spcAft>
              <a:spcPct val="15000"/>
            </a:spcAft>
            <a:buChar char="•"/>
          </a:pPr>
          <a:r>
            <a:rPr lang="en-GB" sz="1100" kern="1200" dirty="0">
              <a:solidFill>
                <a:schemeClr val="tx1"/>
              </a:solidFill>
            </a:rPr>
            <a:t>Verbal instructions</a:t>
          </a:r>
        </a:p>
        <a:p>
          <a:pPr marL="57150" lvl="1" indent="-57150" algn="l" defTabSz="488950">
            <a:lnSpc>
              <a:spcPct val="90000"/>
            </a:lnSpc>
            <a:spcBef>
              <a:spcPct val="0"/>
            </a:spcBef>
            <a:spcAft>
              <a:spcPct val="15000"/>
            </a:spcAft>
            <a:buChar char="•"/>
          </a:pPr>
          <a:r>
            <a:rPr lang="en-GB" sz="1100" kern="1200" dirty="0">
              <a:solidFill>
                <a:schemeClr val="tx1"/>
              </a:solidFill>
            </a:rPr>
            <a:t>Discussions</a:t>
          </a:r>
        </a:p>
        <a:p>
          <a:pPr marL="57150" lvl="1" indent="-57150" algn="l" defTabSz="488950">
            <a:lnSpc>
              <a:spcPct val="90000"/>
            </a:lnSpc>
            <a:spcBef>
              <a:spcPct val="0"/>
            </a:spcBef>
            <a:spcAft>
              <a:spcPct val="15000"/>
            </a:spcAft>
            <a:buChar char="•"/>
          </a:pPr>
          <a:r>
            <a:rPr lang="en-GB" sz="1100" kern="1200" dirty="0">
              <a:solidFill>
                <a:schemeClr val="tx1"/>
              </a:solidFill>
            </a:rPr>
            <a:t>Recordings</a:t>
          </a:r>
        </a:p>
      </dsp:txBody>
      <dsp:txXfrm>
        <a:off x="3831312" y="210763"/>
        <a:ext cx="1322269" cy="900567"/>
      </dsp:txXfrm>
    </dsp:sp>
    <dsp:sp modelId="{5074AEE9-CEA4-3A49-AB80-096ACDA7A732}">
      <dsp:nvSpPr>
        <dsp:cNvPr id="0" name=""/>
        <dsp:cNvSpPr/>
      </dsp:nvSpPr>
      <dsp:spPr>
        <a:xfrm>
          <a:off x="0" y="182745"/>
          <a:ext cx="1969008" cy="127547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57150" lvl="1" indent="-57150" algn="l" defTabSz="488950">
            <a:lnSpc>
              <a:spcPct val="90000"/>
            </a:lnSpc>
            <a:spcBef>
              <a:spcPct val="0"/>
            </a:spcBef>
            <a:spcAft>
              <a:spcPct val="15000"/>
            </a:spcAft>
            <a:buChar char="•"/>
          </a:pPr>
          <a:r>
            <a:rPr lang="en-GB" sz="1100" kern="1200" dirty="0">
              <a:solidFill>
                <a:schemeClr val="tx1"/>
              </a:solidFill>
            </a:rPr>
            <a:t>Charts/Graphs</a:t>
          </a:r>
        </a:p>
        <a:p>
          <a:pPr marL="57150" lvl="1" indent="-57150" algn="l" defTabSz="488950">
            <a:lnSpc>
              <a:spcPct val="90000"/>
            </a:lnSpc>
            <a:spcBef>
              <a:spcPct val="0"/>
            </a:spcBef>
            <a:spcAft>
              <a:spcPct val="15000"/>
            </a:spcAft>
            <a:buChar char="•"/>
          </a:pPr>
          <a:r>
            <a:rPr lang="en-GB" sz="1100" kern="1200" dirty="0">
              <a:solidFill>
                <a:schemeClr val="tx1"/>
              </a:solidFill>
            </a:rPr>
            <a:t>Infographics</a:t>
          </a:r>
        </a:p>
        <a:p>
          <a:pPr marL="57150" lvl="1" indent="-57150" algn="l" defTabSz="488950">
            <a:lnSpc>
              <a:spcPct val="90000"/>
            </a:lnSpc>
            <a:spcBef>
              <a:spcPct val="0"/>
            </a:spcBef>
            <a:spcAft>
              <a:spcPct val="15000"/>
            </a:spcAft>
            <a:buChar char="•"/>
          </a:pPr>
          <a:r>
            <a:rPr lang="en-GB" sz="1100" kern="1200" dirty="0">
              <a:solidFill>
                <a:schemeClr val="tx1"/>
              </a:solidFill>
            </a:rPr>
            <a:t>Visual Aids</a:t>
          </a:r>
        </a:p>
        <a:p>
          <a:pPr marL="57150" lvl="1" indent="-57150" algn="l" defTabSz="488950">
            <a:lnSpc>
              <a:spcPct val="90000"/>
            </a:lnSpc>
            <a:spcBef>
              <a:spcPct val="0"/>
            </a:spcBef>
            <a:spcAft>
              <a:spcPct val="15000"/>
            </a:spcAft>
            <a:buChar char="•"/>
          </a:pPr>
          <a:r>
            <a:rPr lang="en-GB" sz="1100" kern="1200" dirty="0">
              <a:solidFill>
                <a:schemeClr val="tx1"/>
              </a:solidFill>
            </a:rPr>
            <a:t>Slide deck</a:t>
          </a:r>
        </a:p>
      </dsp:txBody>
      <dsp:txXfrm>
        <a:off x="28018" y="210763"/>
        <a:ext cx="1322269" cy="900567"/>
      </dsp:txXfrm>
    </dsp:sp>
    <dsp:sp modelId="{5F275093-289B-334C-A223-78B8BDDDA86D}">
      <dsp:nvSpPr>
        <dsp:cNvPr id="0" name=""/>
        <dsp:cNvSpPr/>
      </dsp:nvSpPr>
      <dsp:spPr>
        <a:xfrm>
          <a:off x="825070" y="409939"/>
          <a:ext cx="1725871" cy="1725871"/>
        </a:xfrm>
        <a:prstGeom prst="pieWedg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Visual</a:t>
          </a:r>
        </a:p>
      </dsp:txBody>
      <dsp:txXfrm>
        <a:off x="1330566" y="915435"/>
        <a:ext cx="1220375" cy="1220375"/>
      </dsp:txXfrm>
    </dsp:sp>
    <dsp:sp modelId="{0CF6569E-DFE3-8F46-8415-28D8A881CCE5}">
      <dsp:nvSpPr>
        <dsp:cNvPr id="0" name=""/>
        <dsp:cNvSpPr/>
      </dsp:nvSpPr>
      <dsp:spPr>
        <a:xfrm rot="5400000">
          <a:off x="2630658" y="409939"/>
          <a:ext cx="1725871" cy="1725871"/>
        </a:xfrm>
        <a:prstGeom prst="pieWedg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tx1"/>
              </a:solidFill>
            </a:rPr>
            <a:t>Auditory</a:t>
          </a:r>
        </a:p>
      </dsp:txBody>
      <dsp:txXfrm rot="-5400000">
        <a:off x="2630658" y="915435"/>
        <a:ext cx="1220375" cy="1220375"/>
      </dsp:txXfrm>
    </dsp:sp>
    <dsp:sp modelId="{0AC7ECE8-E79E-A742-B86A-7A209E826A2F}">
      <dsp:nvSpPr>
        <dsp:cNvPr id="0" name=""/>
        <dsp:cNvSpPr/>
      </dsp:nvSpPr>
      <dsp:spPr>
        <a:xfrm rot="10800000">
          <a:off x="2630658" y="2215527"/>
          <a:ext cx="1725871" cy="1725871"/>
        </a:xfrm>
        <a:prstGeom prst="pieWedg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err="1">
              <a:solidFill>
                <a:schemeClr val="tx1"/>
              </a:solidFill>
            </a:rPr>
            <a:t>Kinesthetic</a:t>
          </a:r>
          <a:endParaRPr lang="en-GB" sz="1600" kern="1200" dirty="0">
            <a:solidFill>
              <a:schemeClr val="tx1"/>
            </a:solidFill>
          </a:endParaRPr>
        </a:p>
      </dsp:txBody>
      <dsp:txXfrm rot="10800000">
        <a:off x="2630658" y="2215527"/>
        <a:ext cx="1220375" cy="1220375"/>
      </dsp:txXfrm>
    </dsp:sp>
    <dsp:sp modelId="{CFEDB26C-0F44-F643-958D-6206F455D928}">
      <dsp:nvSpPr>
        <dsp:cNvPr id="0" name=""/>
        <dsp:cNvSpPr/>
      </dsp:nvSpPr>
      <dsp:spPr>
        <a:xfrm rot="16200000">
          <a:off x="825070" y="2215527"/>
          <a:ext cx="1725871" cy="1725871"/>
        </a:xfrm>
        <a:prstGeom prst="pieWedg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GB" sz="1600" kern="1200" dirty="0">
              <a:solidFill>
                <a:schemeClr val="bg1"/>
              </a:solidFill>
            </a:rPr>
            <a:t>Read/Write</a:t>
          </a:r>
        </a:p>
      </dsp:txBody>
      <dsp:txXfrm rot="5400000">
        <a:off x="1330566" y="2215527"/>
        <a:ext cx="1220375" cy="1220375"/>
      </dsp:txXfrm>
    </dsp:sp>
    <dsp:sp modelId="{0B0B6C70-9C8B-9F41-A583-45CA61015073}">
      <dsp:nvSpPr>
        <dsp:cNvPr id="0" name=""/>
        <dsp:cNvSpPr/>
      </dsp:nvSpPr>
      <dsp:spPr>
        <a:xfrm>
          <a:off x="2292858" y="1816942"/>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FE3E090-8836-C241-A44D-0E3D9EC31AC5}">
      <dsp:nvSpPr>
        <dsp:cNvPr id="0" name=""/>
        <dsp:cNvSpPr/>
      </dsp:nvSpPr>
      <dsp:spPr>
        <a:xfrm rot="10800000">
          <a:off x="2292858" y="2016235"/>
          <a:ext cx="595884" cy="518160"/>
        </a:xfrm>
        <a:prstGeom prst="circular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GB" sz="3800" b="0" kern="1200" dirty="0">
              <a:solidFill>
                <a:schemeClr val="tx1"/>
              </a:solidFill>
            </a:rPr>
            <a:t>You have been tasked to develop a new course on the topic of Open Science for policy makers. You already went through step 1 of the backward instructional process and defined the essential information including learning objectives. </a:t>
          </a:r>
          <a:endParaRPr lang="en-MK" sz="3800" kern="1200" dirty="0">
            <a:solidFill>
              <a:schemeClr val="tx1"/>
            </a:solidFill>
          </a:endParaRPr>
        </a:p>
      </dsp:txBody>
      <dsp:txXfrm>
        <a:off x="1632793" y="665"/>
        <a:ext cx="7250013" cy="435000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GB" sz="3600" b="0" kern="1200" dirty="0">
              <a:solidFill>
                <a:schemeClr val="tx1"/>
              </a:solidFill>
            </a:rPr>
            <a:t>Spend some time thinking how can you assess if someone has managed to reach the defined learning objectives? This should help you identify the main concepts that you need to cover in your courses and develop content and activities around. </a:t>
          </a:r>
          <a:endParaRPr lang="en-MK" sz="36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GB" sz="3900" b="0" kern="1200" dirty="0">
              <a:solidFill>
                <a:schemeClr val="tx1"/>
              </a:solidFill>
            </a:rPr>
            <a:t>Start from </a:t>
          </a:r>
          <a:r>
            <a:rPr lang="en-GB" sz="3900" b="0" u="sng" kern="1200" dirty="0">
              <a:solidFill>
                <a:schemeClr val="tx1"/>
              </a:solidFill>
            </a:rPr>
            <a:t>https://</a:t>
          </a:r>
          <a:r>
            <a:rPr lang="en-GB" sz="3900" b="0" u="sng" kern="1200" dirty="0" err="1">
              <a:solidFill>
                <a:schemeClr val="tx1"/>
              </a:solidFill>
            </a:rPr>
            <a:t>zenodo.org</a:t>
          </a:r>
          <a:r>
            <a:rPr lang="en-GB" sz="3900" b="0" u="sng" kern="1200" dirty="0">
              <a:solidFill>
                <a:schemeClr val="tx1"/>
              </a:solidFill>
            </a:rPr>
            <a:t>/</a:t>
          </a:r>
          <a:endParaRPr lang="en-GB" sz="39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"open science training" keywords</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1" kern="1200" dirty="0">
              <a:solidFill>
                <a:schemeClr val="tx1"/>
              </a:solidFill>
            </a:rPr>
            <a:t>type = Lesson</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file type filter</a:t>
          </a:r>
          <a:endParaRPr lang="en-GB" sz="3000" b="0" i="0" kern="1200" dirty="0">
            <a:solidFill>
              <a:schemeClr val="tx1"/>
            </a:solidFill>
          </a:endParaRPr>
        </a:p>
        <a:p>
          <a:pPr marL="571500" lvl="2" indent="-285750" algn="l" defTabSz="1333500">
            <a:lnSpc>
              <a:spcPct val="90000"/>
            </a:lnSpc>
            <a:spcBef>
              <a:spcPct val="0"/>
            </a:spcBef>
            <a:spcAft>
              <a:spcPct val="15000"/>
            </a:spcAft>
            <a:buChar char="•"/>
          </a:pPr>
          <a:r>
            <a:rPr lang="en-GB" sz="3000" b="1" kern="1200" dirty="0">
              <a:solidFill>
                <a:schemeClr val="tx1"/>
              </a:solidFill>
            </a:rPr>
            <a:t>zip -&gt; </a:t>
          </a:r>
          <a:r>
            <a:rPr lang="en-GB" sz="3000" b="0" kern="1200" dirty="0">
              <a:solidFill>
                <a:schemeClr val="tx1"/>
              </a:solidFill>
            </a:rPr>
            <a:t>GitHub -&gt; editable content in an open format</a:t>
          </a:r>
          <a:endParaRPr lang="en-GB" sz="3000" b="0" i="0" kern="1200" dirty="0">
            <a:solidFill>
              <a:schemeClr val="tx1"/>
            </a:solidFill>
          </a:endParaRPr>
        </a:p>
        <a:p>
          <a:pPr marL="285750" lvl="1" indent="-285750" algn="l" defTabSz="1333500">
            <a:lnSpc>
              <a:spcPct val="90000"/>
            </a:lnSpc>
            <a:spcBef>
              <a:spcPct val="0"/>
            </a:spcBef>
            <a:spcAft>
              <a:spcPct val="15000"/>
            </a:spcAft>
            <a:buChar char="•"/>
          </a:pPr>
          <a:r>
            <a:rPr lang="en-GB" sz="3000" b="0" kern="1200" dirty="0">
              <a:solidFill>
                <a:schemeClr val="tx1"/>
              </a:solidFill>
            </a:rPr>
            <a:t>keyword "course" = mostly lesson type resources, type other as well</a:t>
          </a:r>
          <a:endParaRPr lang="en-GB" sz="3000" b="0" i="0" kern="1200" dirty="0">
            <a:solidFill>
              <a:schemeClr val="tx1"/>
            </a:solidFill>
          </a:endParaRPr>
        </a:p>
      </dsp:txBody>
      <dsp:txXfrm>
        <a:off x="1632793" y="665"/>
        <a:ext cx="7250013" cy="43500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28/07/2023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4</a:t>
            </a:fld>
            <a:endParaRPr lang="en-GB"/>
          </a:p>
        </p:txBody>
      </p:sp>
    </p:spTree>
    <p:extLst>
      <p:ext uri="{BB962C8B-B14F-4D97-AF65-F5344CB8AC3E}">
        <p14:creationId xmlns:p14="http://schemas.microsoft.com/office/powerpoint/2010/main" val="257602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 Id="rId3" Type="http://schemas.openxmlformats.org/officeDocument/2006/relationships/hyperlink" Target="https://pixabay.com/users/chiemseherin-1425977/?utm_source=link-attribution&amp;utm_medium=referral&amp;utm_campaign=image&amp;utm_content=4304946"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irectory.doabooks.org/" TargetMode="External"/><Relationship Id="rId3" Type="http://schemas.openxmlformats.org/officeDocument/2006/relationships/hyperlink" Target="https://www.merlot.org/merlot/index.htm" TargetMode="External"/><Relationship Id="rId4" Type="http://schemas.openxmlformats.org/officeDocument/2006/relationships/hyperlink" Target="https://oasis.geneseo.edu/index.php" TargetMode="External"/><Relationship Id="rId5" Type="http://schemas.openxmlformats.org/officeDocument/2006/relationships/hyperlink" Target="https://www.oercommons.org/" TargetMode="External"/><Relationship Id="rId6" Type="http://schemas.openxmlformats.org/officeDocument/2006/relationships/hyperlink" Target="https://oertx.highered.texas.gov/" TargetMode="External"/><Relationship Id="rId7" Type="http://schemas.openxmlformats.org/officeDocument/2006/relationships/hyperlink" Target="https://www.projectcora.org/" TargetMode="External"/><Relationship Id="rId8" Type="http://schemas.openxmlformats.org/officeDocument/2006/relationships/hyperlink" Target="https://oer.galileo.usg.edu/" TargetMode="External"/><Relationship Id="rId9" Type="http://schemas.openxmlformats.org/officeDocument/2006/relationships/hyperlink" Target="https://forrt.org/" TargetMode="External"/><Relationship Id="rId10" Type="http://schemas.openxmlformats.org/officeDocument/2006/relationships/hyperlink" Target="https://search.marketplace.eosc-portal.eu/search/training?q=*" TargetMode="External"/><Relationship Id="rId11" Type="http://schemas.openxmlformats.org/officeDocument/2006/relationships/hyperlink" Target="https://learn.eosc-synergy.eu/" TargetMode="External"/><Relationship Id="rId12" Type="http://schemas.openxmlformats.org/officeDocument/2006/relationships/hyperlink" Target="https://eosc-pillar.d4science.org/web/eoscpillartrainingandsupport" TargetMode="External"/><Relationship Id="rId13" Type="http://schemas.openxmlformats.org/officeDocument/2006/relationships/hyperlink" Target="https://training.ni4os.eu/" TargetMode="External"/><Relationship Id="rId14" Type="http://schemas.openxmlformats.org/officeDocument/2006/relationships/hyperlink" Target="https://eosc-nordic.eu/knowledge-hub/training-library/" TargetMode="External"/><Relationship Id="rId15" Type="http://schemas.openxmlformats.org/officeDocument/2006/relationships/hyperlink" Target="https://openplato.eu/" TargetMode="External"/><Relationship Id="rId16" Type="http://schemas.openxmlformats.org/officeDocument/2006/relationships/hyperlink" Target="https://elixir-europe.org/platforms/trai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search.creativecommons.org/" TargetMode="External"/><Relationship Id="rId3" Type="http://schemas.openxmlformats.org/officeDocument/2006/relationships/hyperlink" Target="https://zenodo.org/" TargetMode="External"/><Relationship Id="rId4" Type="http://schemas.openxmlformats.org/officeDocument/2006/relationships/hyperlink" Target="https://osf.io/" TargetMode="External"/><Relationship Id="rId5" Type="http://schemas.openxmlformats.org/officeDocument/2006/relationships/hyperlink" Target="https://workplace.skills4eosc.eu/Products/Files/DocEditor.aspx?fileid=3419" TargetMode="External"/><Relationship Id="rId6" Type="http://schemas.openxmlformats.org/officeDocument/2006/relationships/hyperlink" Target="https://workplace.skills4eosc.eu/Products/Files/DocEditor.aspx?fileid=3549" TargetMode="External"/><Relationship Id="rId7" Type="http://schemas.openxmlformats.org/officeDocument/2006/relationships/hyperlink" Target="https://workplace.skills4eosc.eu/Products/Files/DocEditor.aspx?fileid=3550" TargetMode="External"/><Relationship Id="rId8" Type="http://schemas.openxmlformats.org/officeDocument/2006/relationships/hyperlink" Target="https://workplace.skills4eosc.eu/Products/Files/DocEditor.aspx?fileid=35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ixabay.com/" TargetMode="External"/><Relationship Id="rId3" Type="http://schemas.openxmlformats.org/officeDocument/2006/relationships/hyperlink" Target="https://pxhere.com/" TargetMode="External"/><Relationship Id="rId4" Type="http://schemas.openxmlformats.org/officeDocument/2006/relationships/hyperlink" Target="https://www.freemusicpublicdomain.com/" TargetMode="External"/><Relationship Id="rId5" Type="http://schemas.openxmlformats.org/officeDocument/2006/relationships/hyperlink" Target="https://www.purple-planet.com/" TargetMode="External"/><Relationship Id="rId6" Type="http://schemas.openxmlformats.org/officeDocument/2006/relationships/hyperlink" Target="https://vimeo.com/" TargetMode="External"/><Relationship Id="rId7" Type="http://schemas.openxmlformats.org/officeDocument/2006/relationships/hyperlink" Target="https://www.youtube.com/" TargetMode="External"/><Relationship Id="rId8" Type="http://schemas.openxmlformats.org/officeDocument/2006/relationships/diagramData" Target="../diagrams/data6.xml"/><Relationship Id="rId9" Type="http://schemas.openxmlformats.org/officeDocument/2006/relationships/diagramLayout" Target="../diagrams/layout6.xml"/><Relationship Id="rId10" Type="http://schemas.openxmlformats.org/officeDocument/2006/relationships/diagramQuickStyle" Target="../diagrams/quickStyle6.xml"/><Relationship Id="rId11" Type="http://schemas.openxmlformats.org/officeDocument/2006/relationships/diagramColors" Target="../diagrams/colors6.xml"/><Relationship Id="rId12"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Finding Existing Learning Materials</a:t>
            </a:r>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discover</a:t>
            </a:r>
            <a:endParaRPr lang="en-GB" u="sng" dirty="0"/>
          </a:p>
        </p:txBody>
      </p:sp>
      <p:graphicFrame>
        <p:nvGraphicFramePr>
          <p:cNvPr id="5" name="Content Placeholder 4" descr="You have been tasked to develop a new course on the topic of Open Science for policy makers. You already went through step 1 of the backward instructional process and defined the essential information including learning objective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6966012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Contemplate</a:t>
            </a:r>
            <a:endParaRPr lang="en-GB" u="sng" dirty="0"/>
          </a:p>
        </p:txBody>
      </p:sp>
      <p:graphicFrame>
        <p:nvGraphicFramePr>
          <p:cNvPr id="5" name="Content Placeholder 4" descr="Spend some time thinking how can you assess if someone has managed to reach the defined learning objectives? This should help you identify the main concepts that you need to cover in your courses and develop content and activities aroun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0735701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35679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1</a:t>
            </a:r>
            <a:endParaRPr lang="en-GB" u="sng" dirty="0"/>
          </a:p>
        </p:txBody>
      </p:sp>
      <p:graphicFrame>
        <p:nvGraphicFramePr>
          <p:cNvPr id="5" name="Content Placeholder 4" descr="Start from https://zenodo.org/ and use &quot;open science training&quot; keywords. Use type Lesson. File type filter zip leads to editable content in an open format. Using keyword &quot;course&quot; mean mostly lesson type resources, but type other as well.">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087881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2</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710309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Discover OER</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42766386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552813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Final stops</a:t>
            </a:r>
            <a:endParaRPr lang="en-GB" u="sng" dirty="0"/>
          </a:p>
        </p:txBody>
      </p:sp>
      <p:graphicFrame>
        <p:nvGraphicFramePr>
          <p:cNvPr id="5" name="Content Placeholder 4" descr="Try https://osf.io/search/. As filter is not as sophisticated try adding keywords &quot;training&quot; or &quot;course&quot;. Look around and try to find something useful.&#13;&#10;What information you would like to see to help you with your search? Some resources are available only to registered us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60687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22683536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pic>
        <p:nvPicPr>
          <p:cNvPr id="10" name="Content Placeholder 9" descr="discovery is a hard and long, but rewarding process">
            <a:extLst>
              <a:ext uri="{FF2B5EF4-FFF2-40B4-BE49-F238E27FC236}">
                <a16:creationId xmlns:a16="http://schemas.microsoft.com/office/drawing/2014/main" id="{D35FDABF-9A45-7144-A74E-86C206C14C4C}"/>
              </a:ext>
              <a:ext uri="{C183D7F6-B498-43B3-948B-1728B52AA6E4}">
                <adec:decorative xmlns:adec="http://schemas.microsoft.com/office/drawing/2017/decorative" val="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850356" y="1412559"/>
            <a:ext cx="6491288" cy="4320763"/>
          </a:xfrm>
        </p:spPr>
      </p:pic>
      <p:sp>
        <p:nvSpPr>
          <p:cNvPr id="8" name="Content Placeholder 7" descr="attribution">
            <a:extLst>
              <a:ext uri="{FF2B5EF4-FFF2-40B4-BE49-F238E27FC236}">
                <a16:creationId xmlns:a16="http://schemas.microsoft.com/office/drawing/2014/main" id="{15D09AD0-CC1D-8046-8E08-B82DC247711C}"/>
              </a:ext>
            </a:extLst>
          </p:cNvPr>
          <p:cNvSpPr>
            <a:spLocks noGrp="1"/>
          </p:cNvSpPr>
          <p:nvPr>
            <p:ph sz="half" idx="2"/>
          </p:nvPr>
        </p:nvSpPr>
        <p:spPr>
          <a:xfrm>
            <a:off x="3140869" y="5809520"/>
            <a:ext cx="5486400" cy="451168"/>
          </a:xfrm>
        </p:spPr>
        <p:txBody>
          <a:bodyPr>
            <a:normAutofit/>
          </a:bodyPr>
          <a:lstStyle/>
          <a:p>
            <a:pPr marL="0" indent="0" algn="ctr">
              <a:buNone/>
            </a:pPr>
            <a:r>
              <a:rPr lang="en-GB" sz="1200" dirty="0"/>
              <a:t>Image by 🌼</a:t>
            </a:r>
            <a:r>
              <a:rPr lang="en-GB" sz="1200" dirty="0">
                <a:hlinkClick r:id="rId3"/>
              </a:rPr>
              <a:t>Christel</a:t>
            </a:r>
            <a:r>
              <a:rPr lang="en-GB" sz="1200" dirty="0"/>
              <a:t>🌼 from </a:t>
            </a:r>
            <a:r>
              <a:rPr lang="en-GB" sz="1200" dirty="0" err="1">
                <a:hlinkClick r:id="rId4"/>
              </a:rPr>
              <a:t>Pixabay</a:t>
            </a:r>
            <a:endParaRPr lang="en-GB" sz="1200" dirty="0"/>
          </a:p>
        </p:txBody>
      </p:sp>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https://doi.org/10.5281/zenodo.11186654</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 Collect existing learning materials&#10;- Compare learning materials repositories&#10;- Discover learning materials catalogues">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7912597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We continue with the backward instructional design step 2, then continue with review of repositories of existing materials and end with a hand-on activity.">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242357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tep 1: Identify&#10;Step 2: Determine&#10;Step 3: Plan">
            <a:extLst>
              <a:ext uri="{FF2B5EF4-FFF2-40B4-BE49-F238E27FC236}">
                <a16:creationId xmlns:a16="http://schemas.microsoft.com/office/drawing/2014/main" id="{2EF59F4A-DB45-5E49-B6E6-DEC9EDCA1CCA}"/>
              </a:ext>
            </a:extLst>
          </p:cNvPr>
          <p:cNvGraphicFramePr>
            <a:graphicFrameLocks noGrp="1"/>
          </p:cNvGraphicFramePr>
          <p:nvPr>
            <p:ph sz="half" idx="2"/>
            <p:extLst>
              <p:ext uri="{D42A27DB-BD31-4B8C-83A1-F6EECF244321}">
                <p14:modId xmlns:p14="http://schemas.microsoft.com/office/powerpoint/2010/main" val="263143361"/>
              </p:ext>
            </p:extLst>
          </p:nvPr>
        </p:nvGraphicFramePr>
        <p:xfrm>
          <a:off x="5657849" y="1328738"/>
          <a:ext cx="6272213" cy="4848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Backward Instructional Design Step 2</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How to assess that</a:t>
            </a:r>
          </a:p>
          <a:p>
            <a:pPr lvl="1"/>
            <a:r>
              <a:rPr lang="en-GB" dirty="0"/>
              <a:t>learning objectives have been reached </a:t>
            </a:r>
          </a:p>
          <a:p>
            <a:pPr lvl="1"/>
            <a:r>
              <a:rPr lang="en-GB" dirty="0"/>
              <a:t>new knowledge and skills have been obtained</a:t>
            </a:r>
          </a:p>
          <a:p>
            <a:r>
              <a:rPr lang="en-GB" dirty="0"/>
              <a:t>Goal:</a:t>
            </a:r>
          </a:p>
          <a:p>
            <a:pPr lvl="1"/>
            <a:r>
              <a:rPr lang="en-GB" dirty="0"/>
              <a:t>type and content of learning material best suited to achieve the learning objectives</a:t>
            </a:r>
          </a:p>
          <a:p>
            <a:pPr lvl="1"/>
            <a:endParaRPr lang="en-GB" dirty="0"/>
          </a:p>
          <a:p>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Be inspired !</a:t>
            </a:r>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Find different types of assessment and related learning materials. Don’t start from scratch, reuse if icense permits. Closed learning resources have value too">
            <a:extLst>
              <a:ext uri="{FF2B5EF4-FFF2-40B4-BE49-F238E27FC236}">
                <a16:creationId xmlns:a16="http://schemas.microsoft.com/office/drawing/2014/main" id="{26C4F1AA-9C16-AE47-92AB-82E4AA1CC1EB}"/>
              </a:ext>
            </a:extLst>
          </p:cNvPr>
          <p:cNvGraphicFramePr>
            <a:graphicFrameLocks noGrp="1"/>
          </p:cNvGraphicFramePr>
          <p:nvPr>
            <p:ph idx="1"/>
            <p:extLst>
              <p:ext uri="{D42A27DB-BD31-4B8C-83A1-F6EECF244321}">
                <p14:modId xmlns:p14="http://schemas.microsoft.com/office/powerpoint/2010/main" val="2432740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9542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1185129310"/>
              </p:ext>
            </p:extLst>
          </p:nvPr>
        </p:nvGraphicFramePr>
        <p:xfrm>
          <a:off x="4900613" y="1825625"/>
          <a:ext cx="704373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4" descr="OER repos, EOSC projects learning platforms and general repos.">
            <a:extLst>
              <a:ext uri="{FF2B5EF4-FFF2-40B4-BE49-F238E27FC236}">
                <a16:creationId xmlns:a16="http://schemas.microsoft.com/office/drawing/2014/main" id="{36F1A87C-1CA3-FE42-8FA1-76693EB4E0EF}"/>
              </a:ext>
            </a:extLst>
          </p:cNvPr>
          <p:cNvSpPr>
            <a:spLocks noGrp="1"/>
          </p:cNvSpPr>
          <p:nvPr>
            <p:ph sz="half" idx="1"/>
          </p:nvPr>
        </p:nvSpPr>
        <p:spPr>
          <a:xfrm>
            <a:off x="838200" y="1825625"/>
            <a:ext cx="3833813" cy="4351338"/>
          </a:xfrm>
        </p:spPr>
        <p:txBody>
          <a:bodyPr/>
          <a:lstStyle/>
          <a:p>
            <a:r>
              <a:rPr lang="en-GB" dirty="0"/>
              <a:t>There is no one key to rule them all</a:t>
            </a:r>
          </a:p>
          <a:p>
            <a:r>
              <a:rPr lang="en-GB" dirty="0"/>
              <a:t>Discovery is a lengthy, windy process</a:t>
            </a:r>
          </a:p>
        </p:txBody>
      </p:sp>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spTree>
    <p:extLst>
      <p:ext uri="{BB962C8B-B14F-4D97-AF65-F5344CB8AC3E}">
        <p14:creationId xmlns:p14="http://schemas.microsoft.com/office/powerpoint/2010/main" val="4144766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a:xfrm>
            <a:off x="420414" y="1825625"/>
            <a:ext cx="5599386" cy="4351338"/>
          </a:xfrm>
        </p:spPr>
        <p:txBody>
          <a:bodyPr>
            <a:normAutofit fontScale="85000" lnSpcReduction="20000"/>
          </a:bodyPr>
          <a:lstStyle/>
          <a:p>
            <a:r>
              <a:rPr lang="en-GB" dirty="0">
                <a:hlinkClick r:id="rId2"/>
              </a:rPr>
              <a:t>DOAB (Directory of Open Access Books)</a:t>
            </a:r>
            <a:endParaRPr lang="en-GB" dirty="0"/>
          </a:p>
          <a:p>
            <a:r>
              <a:rPr lang="en-GB" dirty="0">
                <a:hlinkClick r:id="rId3"/>
              </a:rPr>
              <a:t>MERLOT (Multimedia Educational Resources for Learning and Online Teaching)</a:t>
            </a:r>
            <a:endParaRPr lang="en-GB" dirty="0"/>
          </a:p>
          <a:p>
            <a:r>
              <a:rPr lang="en-GB" dirty="0">
                <a:hlinkClick r:id="rId4"/>
              </a:rPr>
              <a:t>OASIS (Openly Available Sources Integrated Search)</a:t>
            </a:r>
            <a:r>
              <a:rPr lang="en-GB" dirty="0"/>
              <a:t> </a:t>
            </a:r>
          </a:p>
          <a:p>
            <a:r>
              <a:rPr lang="en-GB" dirty="0">
                <a:hlinkClick r:id="rId5"/>
              </a:rPr>
              <a:t>OER Commons</a:t>
            </a:r>
            <a:endParaRPr lang="en-GB" dirty="0"/>
          </a:p>
          <a:p>
            <a:r>
              <a:rPr lang="en-GB" dirty="0" err="1">
                <a:hlinkClick r:id="rId6"/>
              </a:rPr>
              <a:t>OERTX</a:t>
            </a:r>
            <a:r>
              <a:rPr lang="en-GB" dirty="0" err="1">
                <a:hlinkClick r:id="rId7"/>
              </a:rPr>
              <a:t>Community</a:t>
            </a:r>
            <a:r>
              <a:rPr lang="en-GB" dirty="0">
                <a:hlinkClick r:id="rId7"/>
              </a:rPr>
              <a:t> of Online Research Assignments (CORA)</a:t>
            </a:r>
            <a:endParaRPr lang="en-GB" dirty="0"/>
          </a:p>
          <a:p>
            <a:r>
              <a:rPr lang="en-GB" dirty="0">
                <a:hlinkClick r:id="rId8"/>
              </a:rPr>
              <a:t>GALILEO Open Learning Materials</a:t>
            </a:r>
            <a:endParaRPr lang="en-GB" dirty="0"/>
          </a:p>
          <a:p>
            <a:r>
              <a:rPr lang="en-GB" dirty="0">
                <a:hlinkClick r:id="rId9"/>
              </a:rPr>
              <a:t>FORRT (Framework for Open and Reproducible Research Training)</a:t>
            </a:r>
            <a:endParaRPr lang="en-GB" dirty="0"/>
          </a:p>
          <a:p>
            <a:endParaRPr lang="en-GB" dirty="0"/>
          </a:p>
        </p:txBody>
      </p:sp>
      <p:sp>
        <p:nvSpPr>
          <p:cNvPr id="3" name="Content Placeholder 2">
            <a:extLst>
              <a:ext uri="{FF2B5EF4-FFF2-40B4-BE49-F238E27FC236}">
                <a16:creationId xmlns:a16="http://schemas.microsoft.com/office/drawing/2014/main" id="{5A188501-CD5A-0B40-81E1-D9ED7AE9BCAB}"/>
              </a:ext>
            </a:extLst>
          </p:cNvPr>
          <p:cNvSpPr>
            <a:spLocks noGrp="1"/>
          </p:cNvSpPr>
          <p:nvPr>
            <p:ph sz="half" idx="2"/>
          </p:nvPr>
        </p:nvSpPr>
        <p:spPr>
          <a:xfrm>
            <a:off x="6666186" y="1825625"/>
            <a:ext cx="5181600" cy="4351338"/>
          </a:xfrm>
        </p:spPr>
        <p:txBody>
          <a:bodyPr>
            <a:normAutofit fontScale="85000" lnSpcReduction="20000"/>
          </a:bodyPr>
          <a:lstStyle/>
          <a:p>
            <a:r>
              <a:rPr lang="en-GB" dirty="0">
                <a:hlinkClick r:id="rId10"/>
              </a:rPr>
              <a:t>EOSC Training catalogue on the EOSC Marketplace</a:t>
            </a:r>
            <a:endParaRPr lang="en-GB" dirty="0"/>
          </a:p>
          <a:p>
            <a:r>
              <a:rPr lang="en-GB" dirty="0">
                <a:hlinkClick r:id="rId11"/>
              </a:rPr>
              <a:t>EOSC Synergy learning platform</a:t>
            </a:r>
            <a:endParaRPr lang="en-GB" dirty="0"/>
          </a:p>
          <a:p>
            <a:r>
              <a:rPr lang="en-GB" dirty="0">
                <a:hlinkClick r:id="rId12"/>
              </a:rPr>
              <a:t>EOSC Pillar RDM Training and Support catalogue</a:t>
            </a:r>
            <a:endParaRPr lang="en-GB" dirty="0"/>
          </a:p>
          <a:p>
            <a:r>
              <a:rPr lang="en-GB" dirty="0">
                <a:hlinkClick r:id="rId13"/>
              </a:rPr>
              <a:t>NI4OS-Europe Training Platform</a:t>
            </a:r>
            <a:endParaRPr lang="en-GB" dirty="0"/>
          </a:p>
          <a:p>
            <a:r>
              <a:rPr lang="en-GB" dirty="0">
                <a:hlinkClick r:id="rId14"/>
              </a:rPr>
              <a:t>EOSC-Nordic Training Library</a:t>
            </a:r>
            <a:endParaRPr lang="en-GB" dirty="0"/>
          </a:p>
          <a:p>
            <a:r>
              <a:rPr lang="en-GB" dirty="0">
                <a:hlinkClick r:id="rId15"/>
              </a:rPr>
              <a:t>OpenAIRE Open Plato</a:t>
            </a:r>
            <a:endParaRPr lang="en-GB" dirty="0"/>
          </a:p>
          <a:p>
            <a:r>
              <a:rPr lang="en-GB" dirty="0">
                <a:hlinkClick r:id="rId16"/>
              </a:rPr>
              <a:t>Elixir Training Platform</a:t>
            </a:r>
            <a:endParaRPr lang="en-GB" dirty="0"/>
          </a:p>
        </p:txBody>
      </p:sp>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OER repos/catalogues    vs.    EOSC projects</a:t>
            </a:r>
          </a:p>
        </p:txBody>
      </p:sp>
    </p:spTree>
    <p:extLst>
      <p:ext uri="{BB962C8B-B14F-4D97-AF65-F5344CB8AC3E}">
        <p14:creationId xmlns:p14="http://schemas.microsoft.com/office/powerpoint/2010/main" val="42743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General repos/platforms   vs.  Skills4EOSC</a:t>
            </a:r>
          </a:p>
        </p:txBody>
      </p:sp>
      <p:sp>
        <p:nvSpPr>
          <p:cNvPr id="7" name="Content Placeholder 6">
            <a:extLst>
              <a:ext uri="{FF2B5EF4-FFF2-40B4-BE49-F238E27FC236}">
                <a16:creationId xmlns:a16="http://schemas.microsoft.com/office/drawing/2014/main" id="{B761FABF-3122-994E-B2CF-D55C20A147CC}"/>
              </a:ext>
            </a:extLst>
          </p:cNvPr>
          <p:cNvSpPr>
            <a:spLocks noGrp="1"/>
          </p:cNvSpPr>
          <p:nvPr>
            <p:ph sz="half" idx="1"/>
          </p:nvPr>
        </p:nvSpPr>
        <p:spPr/>
        <p:txBody>
          <a:bodyPr>
            <a:normAutofit lnSpcReduction="10000"/>
          </a:bodyPr>
          <a:lstStyle/>
          <a:p>
            <a:r>
              <a:rPr lang="en-GB" dirty="0">
                <a:hlinkClick r:id="rId2"/>
              </a:rPr>
              <a:t>Creative Commons Search</a:t>
            </a:r>
            <a:r>
              <a:rPr lang="en-GB" dirty="0"/>
              <a:t> - engine that helps find content that you can share, use and remix as it is provided under a CC license.</a:t>
            </a:r>
          </a:p>
          <a:p>
            <a:r>
              <a:rPr lang="en-GB" dirty="0">
                <a:hlinkClick r:id="rId3"/>
              </a:rPr>
              <a:t>Zenodo</a:t>
            </a:r>
            <a:r>
              <a:rPr lang="en-GB" dirty="0"/>
              <a:t> - a multi-disciplinary open repository maintained by CERN</a:t>
            </a:r>
          </a:p>
          <a:p>
            <a:r>
              <a:rPr lang="en-GB" dirty="0">
                <a:hlinkClick r:id="rId4"/>
              </a:rPr>
              <a:t>OSF</a:t>
            </a:r>
            <a:r>
              <a:rPr lang="en-GB" dirty="0"/>
              <a:t> - a free, open platform to support your research and enable collaboration.</a:t>
            </a:r>
          </a:p>
        </p:txBody>
      </p:sp>
      <p:sp>
        <p:nvSpPr>
          <p:cNvPr id="8" name="Content Placeholder 7">
            <a:extLst>
              <a:ext uri="{FF2B5EF4-FFF2-40B4-BE49-F238E27FC236}">
                <a16:creationId xmlns:a16="http://schemas.microsoft.com/office/drawing/2014/main" id="{11790281-0AF8-2345-B1A5-59B167AF4532}"/>
              </a:ext>
            </a:extLst>
          </p:cNvPr>
          <p:cNvSpPr>
            <a:spLocks noGrp="1"/>
          </p:cNvSpPr>
          <p:nvPr>
            <p:ph sz="half" idx="2"/>
          </p:nvPr>
        </p:nvSpPr>
        <p:spPr/>
        <p:txBody>
          <a:bodyPr>
            <a:normAutofit lnSpcReduction="10000"/>
          </a:bodyPr>
          <a:lstStyle/>
          <a:p>
            <a:r>
              <a:rPr lang="en-GB" dirty="0">
                <a:hlinkClick r:id="rId5"/>
              </a:rPr>
              <a:t>Landscaping Data Steward Curriculum Courses</a:t>
            </a:r>
            <a:r>
              <a:rPr lang="en-GB" dirty="0"/>
              <a:t> performed by T4.1</a:t>
            </a:r>
          </a:p>
          <a:p>
            <a:r>
              <a:rPr lang="en-GB" dirty="0">
                <a:hlinkClick r:id="rId6"/>
              </a:rPr>
              <a:t>Landscaping Train the Trainer resources</a:t>
            </a:r>
            <a:r>
              <a:rPr lang="en-GB" dirty="0"/>
              <a:t> performed by T2.5 together with a </a:t>
            </a:r>
            <a:r>
              <a:rPr lang="en-GB" dirty="0">
                <a:hlinkClick r:id="rId7"/>
              </a:rPr>
              <a:t>summary report</a:t>
            </a:r>
            <a:endParaRPr lang="en-GB" dirty="0"/>
          </a:p>
          <a:p>
            <a:r>
              <a:rPr lang="en-GB" dirty="0">
                <a:hlinkClick r:id="rId8"/>
              </a:rPr>
              <a:t>Training resources for policy makers</a:t>
            </a:r>
            <a:r>
              <a:rPr lang="en-GB" dirty="0"/>
              <a:t> defined by WP3</a:t>
            </a:r>
          </a:p>
          <a:p>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Open Multimedia</a:t>
            </a:r>
            <a:endParaRPr lang="en-GB" u="sng" dirty="0"/>
          </a:p>
        </p:txBody>
      </p:sp>
      <p:sp>
        <p:nvSpPr>
          <p:cNvPr id="6" name="Content Placeholder 5">
            <a:extLst>
              <a:ext uri="{FF2B5EF4-FFF2-40B4-BE49-F238E27FC236}">
                <a16:creationId xmlns:a16="http://schemas.microsoft.com/office/drawing/2014/main" id="{A8CA3050-BA7D-5746-91EB-2E9BDF74761C}"/>
              </a:ext>
            </a:extLst>
          </p:cNvPr>
          <p:cNvSpPr>
            <a:spLocks noGrp="1"/>
          </p:cNvSpPr>
          <p:nvPr>
            <p:ph sz="half" idx="1"/>
          </p:nvPr>
        </p:nvSpPr>
        <p:spPr/>
        <p:txBody>
          <a:bodyPr>
            <a:normAutofit lnSpcReduction="10000"/>
          </a:bodyPr>
          <a:lstStyle/>
          <a:p>
            <a:r>
              <a:rPr lang="en-GB" dirty="0"/>
              <a:t>Images</a:t>
            </a:r>
          </a:p>
          <a:p>
            <a:pPr lvl="1"/>
            <a:r>
              <a:rPr lang="en-GB" dirty="0">
                <a:hlinkClick r:id="rId2"/>
              </a:rPr>
              <a:t>Pixabay </a:t>
            </a:r>
            <a:r>
              <a:rPr lang="en-GB" dirty="0"/>
              <a:t>- </a:t>
            </a:r>
            <a:r>
              <a:rPr lang="en-GB" dirty="0" err="1"/>
              <a:t>Pixabay</a:t>
            </a:r>
            <a:r>
              <a:rPr lang="en-GB" dirty="0"/>
              <a:t> license</a:t>
            </a:r>
          </a:p>
          <a:p>
            <a:pPr lvl="1"/>
            <a:r>
              <a:rPr lang="en-GB" dirty="0">
                <a:hlinkClick r:id="rId3"/>
              </a:rPr>
              <a:t>Pxhere </a:t>
            </a:r>
            <a:r>
              <a:rPr lang="en-GB" dirty="0"/>
              <a:t>- CC0</a:t>
            </a:r>
          </a:p>
          <a:p>
            <a:r>
              <a:rPr lang="en-GB" dirty="0"/>
              <a:t>Audio</a:t>
            </a:r>
          </a:p>
          <a:p>
            <a:pPr lvl="1"/>
            <a:r>
              <a:rPr lang="en-GB" dirty="0">
                <a:hlinkClick r:id="rId4"/>
              </a:rPr>
              <a:t>Free Music public Domain</a:t>
            </a:r>
            <a:r>
              <a:rPr lang="en-GB" dirty="0"/>
              <a:t> - CC BY</a:t>
            </a:r>
          </a:p>
          <a:p>
            <a:pPr lvl="1"/>
            <a:r>
              <a:rPr lang="en-GB" dirty="0">
                <a:hlinkClick r:id="rId5"/>
              </a:rPr>
              <a:t>Purple Planet </a:t>
            </a:r>
            <a:r>
              <a:rPr lang="en-GB" dirty="0"/>
              <a:t>- Free license (attribution)</a:t>
            </a:r>
          </a:p>
          <a:p>
            <a:r>
              <a:rPr lang="en-GB" dirty="0"/>
              <a:t>Video</a:t>
            </a:r>
          </a:p>
          <a:p>
            <a:pPr lvl="1"/>
            <a:r>
              <a:rPr lang="en-GB" dirty="0">
                <a:hlinkClick r:id="rId6"/>
              </a:rPr>
              <a:t>Vimeo</a:t>
            </a:r>
            <a:r>
              <a:rPr lang="en-GB" dirty="0"/>
              <a:t> - Public Domain or CC license</a:t>
            </a:r>
          </a:p>
          <a:p>
            <a:pPr lvl="1"/>
            <a:r>
              <a:rPr lang="en-GB" dirty="0">
                <a:hlinkClick r:id="rId7"/>
              </a:rPr>
              <a:t>Youtube </a:t>
            </a:r>
            <a:r>
              <a:rPr lang="en-GB" dirty="0"/>
              <a:t>- CC BY</a:t>
            </a:r>
          </a:p>
        </p:txBody>
      </p:sp>
      <p:graphicFrame>
        <p:nvGraphicFramePr>
          <p:cNvPr id="10" name="Content Placeholder 9" descr="The VARK model classifies learners into four basic categories: visual, auditory, reading/writing and kinesthetic.">
            <a:extLst>
              <a:ext uri="{FF2B5EF4-FFF2-40B4-BE49-F238E27FC236}">
                <a16:creationId xmlns:a16="http://schemas.microsoft.com/office/drawing/2014/main" id="{3331653B-E8B3-974A-9BA8-F2F61AD7117E}"/>
              </a:ext>
            </a:extLst>
          </p:cNvPr>
          <p:cNvGraphicFramePr>
            <a:graphicFrameLocks noGrp="1"/>
          </p:cNvGraphicFramePr>
          <p:nvPr>
            <p:ph sz="half" idx="2"/>
            <p:extLst>
              <p:ext uri="{D42A27DB-BD31-4B8C-83A1-F6EECF244321}">
                <p14:modId xmlns:p14="http://schemas.microsoft.com/office/powerpoint/2010/main" val="4260711344"/>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3140254732"/>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426</TotalTime>
  <Words>909</Words>
  <Application>Microsoft Macintosh PowerPoint</Application>
  <DocSecurity>0</DocSecurity>
  <PresentationFormat>Widescreen</PresentationFormat>
  <Paragraphs>154</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Quicksand</vt:lpstr>
      <vt:lpstr>Calibri</vt:lpstr>
      <vt:lpstr>Quicksand SemiBold</vt:lpstr>
      <vt:lpstr>Arial</vt:lpstr>
      <vt:lpstr>Tema di Office</vt:lpstr>
      <vt:lpstr>Finding Existing Learning Materials</vt:lpstr>
      <vt:lpstr>Learning Objectives</vt:lpstr>
      <vt:lpstr>Agenda</vt:lpstr>
      <vt:lpstr>Backward Instructional Design Step 2</vt:lpstr>
      <vt:lpstr>Be inspired !</vt:lpstr>
      <vt:lpstr>Learning Materials Repositories</vt:lpstr>
      <vt:lpstr>OER repos/catalogues    vs.    EOSC projects</vt:lpstr>
      <vt:lpstr>General repos/platforms   vs.  Skills4EOSC</vt:lpstr>
      <vt:lpstr>Open Multimedia</vt:lpstr>
      <vt:lpstr>Lets discover</vt:lpstr>
      <vt:lpstr>Contemplate</vt:lpstr>
      <vt:lpstr>Discover 1</vt:lpstr>
      <vt:lpstr>Discover 2</vt:lpstr>
      <vt:lpstr>Discover OER</vt:lpstr>
      <vt:lpstr>Final stops</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2023-07-28T17:20:15Z</dcterms:modified>
  <cp:category/>
  <dc:identifier/>
  <cp:contentStatus/>
  <dc:language/>
  <cp:version/>
</cp:coreProperties>
</file>